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60" r:id="rId4"/>
    <p:sldId id="269" r:id="rId5"/>
    <p:sldId id="261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63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AB6E69-E317-40CA-8E7A-4B02A9A7E6A6}" v="23" dt="2024-06-17T18:31:59.6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78"/>
    <p:restoredTop sz="94658"/>
  </p:normalViewPr>
  <p:slideViewPr>
    <p:cSldViewPr snapToGrid="0">
      <p:cViewPr varScale="1">
        <p:scale>
          <a:sx n="120" d="100"/>
          <a:sy n="120" d="100"/>
        </p:scale>
        <p:origin x="9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F1A14-0360-4813-E5AF-4B28505A93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06E274-01E5-A2F6-0CEA-88477CA237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9C8CB-DAD6-5688-DD4E-0FB53D30E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60839-4BAA-18B6-FA7B-B66D22E86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135265-40A6-B05B-10E8-9AED2CEEF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41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0C8B0-104D-12C1-DF98-5D52EF7EE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0D5A49-6C6D-4458-617C-BD33BD5026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7DE0-FC9F-7ACC-04E5-5B478E72C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675AB-E9D5-1A4F-D3CB-6F0052F88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76FD0-36C5-6DBE-8755-DB05B3F81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48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85F07B-E014-79AA-46A7-42A60DD58E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F33B75-8231-1441-359D-029182437D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743B0-7E91-38D7-848F-062EFA8C5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C1764-F365-0BA1-C564-CB6B2D641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C83A8-C0E6-7B19-D3AC-2F10A1383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8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256F2-9932-2FAB-4B93-FF35A40E7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322501-E90A-E9DC-11E4-07E5D1AE1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A2E11-0F56-8E4E-6171-C0784C6F8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30240-90AF-A205-4B7C-BC01623C1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15C3DD-4BBA-D34D-1E2F-EC9B607CB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72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72076-63C7-1330-CC4D-8EF6B1681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0727E-4947-26CC-6C49-66D93AF6B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070D7-551F-9655-D0ED-18DEC47C9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ACF4C-01C9-85CB-7B5C-7716D09F7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AC60D-B40A-7C8C-6659-B0BA1FD12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10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9C842-7E76-16B7-F526-ABA701555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D8E4F-631E-3F5C-CF7B-6EEBB9C81A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0B6F96-A7C5-BA2E-2240-3A39208DAA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DFC386-0852-12D4-7C15-332CBCC44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70A97-A787-4084-A6CE-FB36442D2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26AC1D-CE21-6D04-1116-6E8C76ABE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26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18CB7-E058-06B6-4BC1-3625729B0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544FC-CBC1-11EC-AFC2-73230891F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B232B4-E51D-400C-2A4A-10C68D8006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CBA7E73-7DF4-5C44-02C2-4DB94ABF9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1344E0-1BB1-4339-62E1-9CBE9AF4E8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320E9C-ABF2-6900-EFA5-57453FE56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D34908-CCB6-B138-60B9-F30B3F576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CCE26F-2251-90AD-33EC-44AD68AAC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19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BE7E4-5B85-0591-0533-5E9130422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BD8CC2-6E2F-F2CD-D699-E76187950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43A4C5-29E7-7861-4B54-A0D2CCD24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6A8E34-2888-785A-3250-C5EC3FABF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26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8C7B8B-4273-63CB-8D0D-7EFFECE24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8EA9C5-FAD0-51AF-1B48-B568F1251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A2BB17-D0AC-6A80-950B-88084ED6B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309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53AB1-D77A-B99C-8151-FB571F426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C1E52-4B21-9292-7DFB-EE4081FB1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9A2E41-E8CD-3972-9ADD-BA34CEDFC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1FB98A-12A0-4B04-3F7D-8B6E220BF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882411-134D-0302-F72A-556796D21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046FCA-A6B3-8698-6D07-C8F4E9AD8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36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37DD3-AF60-92BF-027E-D7674F01D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F3A01A-5425-40BE-2718-4B8B8D01F3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700A5-8680-E3C4-C996-27F08CE4F3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1F027-281E-027A-819D-60A7055CF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CD6A17-A58F-3A0E-71C4-377EBA07B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588E05-9EE1-A78E-4328-3576E951F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5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EDD5D-ADAE-80D7-9D1F-0DC049B71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DE8BE-2CBA-0E81-1952-DFAC14EAE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2A533-772C-7B30-910F-F56057191B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4D5D9A-1421-1940-B35F-9960D49E7D5B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C0170-4A0A-66B2-C8C3-45D7B49101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758A2-9FFE-A9BF-0DF0-2D2F2CAA9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BDB6B9-D5F5-FA44-8AF5-42F3AF50B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5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chest with a keyhole and text">
            <a:extLst>
              <a:ext uri="{FF2B5EF4-FFF2-40B4-BE49-F238E27FC236}">
                <a16:creationId xmlns:a16="http://schemas.microsoft.com/office/drawing/2014/main" id="{9AC17BBA-2BE6-7AA0-3D08-52BDA26AB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142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attern of keys on a green background&#10;&#10;Description automatically generated">
            <a:extLst>
              <a:ext uri="{FF2B5EF4-FFF2-40B4-BE49-F238E27FC236}">
                <a16:creationId xmlns:a16="http://schemas.microsoft.com/office/drawing/2014/main" id="{7FC8C3E8-EEA1-DFCD-C7BA-566C2589B5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16817" cy="17922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F22300B-E746-ABB2-36F2-86210AC01804}"/>
              </a:ext>
            </a:extLst>
          </p:cNvPr>
          <p:cNvSpPr txBox="1"/>
          <p:nvPr/>
        </p:nvSpPr>
        <p:spPr>
          <a:xfrm>
            <a:off x="2139911" y="511391"/>
            <a:ext cx="793699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Teacher Badge Examples</a:t>
            </a:r>
          </a:p>
        </p:txBody>
      </p:sp>
      <p:pic>
        <p:nvPicPr>
          <p:cNvPr id="10" name="Picture 9" descr="A close-up of a tag&#10;&#10;Description automatically generated">
            <a:extLst>
              <a:ext uri="{FF2B5EF4-FFF2-40B4-BE49-F238E27FC236}">
                <a16:creationId xmlns:a16="http://schemas.microsoft.com/office/drawing/2014/main" id="{086F2B96-D2E0-899F-FC60-16D4B343C9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951" y="1838616"/>
            <a:ext cx="7274098" cy="481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40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attern of keys on a green background&#10;&#10;Description automatically generated">
            <a:extLst>
              <a:ext uri="{FF2B5EF4-FFF2-40B4-BE49-F238E27FC236}">
                <a16:creationId xmlns:a16="http://schemas.microsoft.com/office/drawing/2014/main" id="{1C2C66AC-935A-FEFC-A4E3-E74374CF5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16817" cy="17922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7E35DFB-1791-707D-1346-18E4B12564D2}"/>
              </a:ext>
            </a:extLst>
          </p:cNvPr>
          <p:cNvSpPr txBox="1"/>
          <p:nvPr/>
        </p:nvSpPr>
        <p:spPr>
          <a:xfrm>
            <a:off x="862613" y="1855433"/>
            <a:ext cx="10963923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Agribusiness Systems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Animal Systems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Biotechnology Systems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Environmental Service Systems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Food Products and Processing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Natural Resource Systems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Plant Systems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Power, Structural, and Technical Systems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B16DA5-9174-2120-C3CF-22309121942B}"/>
              </a:ext>
            </a:extLst>
          </p:cNvPr>
          <p:cNvSpPr txBox="1"/>
          <p:nvPr/>
        </p:nvSpPr>
        <p:spPr>
          <a:xfrm>
            <a:off x="1190352" y="511391"/>
            <a:ext cx="981129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Agricultural Education Pathways</a:t>
            </a:r>
          </a:p>
        </p:txBody>
      </p:sp>
    </p:spTree>
    <p:extLst>
      <p:ext uri="{BB962C8B-B14F-4D97-AF65-F5344CB8AC3E}">
        <p14:creationId xmlns:p14="http://schemas.microsoft.com/office/powerpoint/2010/main" val="2330184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attern of keys on a green background&#10;&#10;Description automatically generated">
            <a:extLst>
              <a:ext uri="{FF2B5EF4-FFF2-40B4-BE49-F238E27FC236}">
                <a16:creationId xmlns:a16="http://schemas.microsoft.com/office/drawing/2014/main" id="{6F0DCF86-858F-4346-2F31-1C051A1FF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16817" cy="17922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263C36-E335-55B5-5401-4253AF077153}"/>
              </a:ext>
            </a:extLst>
          </p:cNvPr>
          <p:cNvSpPr txBox="1"/>
          <p:nvPr/>
        </p:nvSpPr>
        <p:spPr>
          <a:xfrm>
            <a:off x="2139911" y="511391"/>
            <a:ext cx="793699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Keys for Your Lanyard</a:t>
            </a:r>
          </a:p>
        </p:txBody>
      </p:sp>
      <p:pic>
        <p:nvPicPr>
          <p:cNvPr id="7" name="Picture 6" descr="A close-up of a key&#10;&#10;Description automatically generated">
            <a:extLst>
              <a:ext uri="{FF2B5EF4-FFF2-40B4-BE49-F238E27FC236}">
                <a16:creationId xmlns:a16="http://schemas.microsoft.com/office/drawing/2014/main" id="{FEAD0475-2098-45AC-CA3A-D75C7A1AA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304" y="2044331"/>
            <a:ext cx="2286000" cy="3962400"/>
          </a:xfrm>
          <a:prstGeom prst="rect">
            <a:avLst/>
          </a:prstGeom>
        </p:spPr>
      </p:pic>
      <p:pic>
        <p:nvPicPr>
          <p:cNvPr id="9" name="Picture 8" descr="A key with a blue plastic key&#10;&#10;Description automatically generated">
            <a:extLst>
              <a:ext uri="{FF2B5EF4-FFF2-40B4-BE49-F238E27FC236}">
                <a16:creationId xmlns:a16="http://schemas.microsoft.com/office/drawing/2014/main" id="{A32402AC-D9B9-7B45-37EA-797C7E619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0992" y="2044331"/>
            <a:ext cx="2286000" cy="3962400"/>
          </a:xfrm>
          <a:prstGeom prst="rect">
            <a:avLst/>
          </a:prstGeom>
        </p:spPr>
      </p:pic>
      <p:pic>
        <p:nvPicPr>
          <p:cNvPr id="11" name="Picture 10" descr="A key with a green circle&#10;&#10;Description automatically generated">
            <a:extLst>
              <a:ext uri="{FF2B5EF4-FFF2-40B4-BE49-F238E27FC236}">
                <a16:creationId xmlns:a16="http://schemas.microsoft.com/office/drawing/2014/main" id="{7744785A-8744-4003-4F78-1B2E85EBD7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3616" y="2044331"/>
            <a:ext cx="2286000" cy="3962400"/>
          </a:xfrm>
          <a:prstGeom prst="rect">
            <a:avLst/>
          </a:prstGeom>
        </p:spPr>
      </p:pic>
      <p:pic>
        <p:nvPicPr>
          <p:cNvPr id="13" name="Picture 12" descr="A key with a purple label&#10;&#10;Description automatically generated">
            <a:extLst>
              <a:ext uri="{FF2B5EF4-FFF2-40B4-BE49-F238E27FC236}">
                <a16:creationId xmlns:a16="http://schemas.microsoft.com/office/drawing/2014/main" id="{C2B51537-04AF-383A-135C-EE48B07F1E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3296" y="2044331"/>
            <a:ext cx="22860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48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attern of keys on a green background&#10;&#10;Description automatically generated">
            <a:extLst>
              <a:ext uri="{FF2B5EF4-FFF2-40B4-BE49-F238E27FC236}">
                <a16:creationId xmlns:a16="http://schemas.microsoft.com/office/drawing/2014/main" id="{6DF3CA50-D194-173A-79AD-87616E48A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16817" cy="17922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C96740-36E9-FCF3-41C8-88DFB13C5C44}"/>
              </a:ext>
            </a:extLst>
          </p:cNvPr>
          <p:cNvSpPr txBox="1"/>
          <p:nvPr/>
        </p:nvSpPr>
        <p:spPr>
          <a:xfrm>
            <a:off x="248575" y="2370338"/>
            <a:ext cx="11647503" cy="2616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Poppins" pitchFamily="2" charset="77"/>
                <a:cs typeface="Poppins" pitchFamily="2" charset="77"/>
              </a:rPr>
              <a:t>Upon completion of this </a:t>
            </a:r>
            <a:r>
              <a:rPr lang="en-US" sz="2800" dirty="0">
                <a:cs typeface="Poppins" pitchFamily="2" charset="77"/>
              </a:rPr>
              <a:t>______________</a:t>
            </a:r>
            <a:r>
              <a:rPr lang="en-US" sz="2800" dirty="0">
                <a:latin typeface="Poppins" pitchFamily="2" charset="77"/>
                <a:cs typeface="Poppins" pitchFamily="2" charset="77"/>
              </a:rPr>
              <a:t> </a:t>
            </a:r>
            <a:r>
              <a:rPr lang="en-US" sz="2800" dirty="0">
                <a:solidFill>
                  <a:srgbClr val="026344"/>
                </a:solidFill>
                <a:latin typeface="Poppins" pitchFamily="2" charset="77"/>
                <a:cs typeface="Poppins" pitchFamily="2" charset="77"/>
              </a:rPr>
              <a:t>(activity, lesson, field trip, project, etc.)</a:t>
            </a:r>
            <a:r>
              <a:rPr lang="en-US" sz="2800" dirty="0">
                <a:latin typeface="Poppins" pitchFamily="2" charset="77"/>
                <a:cs typeface="Poppins" pitchFamily="2" charset="77"/>
              </a:rPr>
              <a:t> students will </a:t>
            </a:r>
            <a:r>
              <a:rPr lang="en-US" sz="2800" dirty="0">
                <a:cs typeface="Poppins" pitchFamily="2" charset="77"/>
              </a:rPr>
              <a:t>___________________</a:t>
            </a:r>
            <a:r>
              <a:rPr lang="en-US" sz="2800" dirty="0">
                <a:latin typeface="Poppins" pitchFamily="2" charset="77"/>
                <a:cs typeface="Poppins" pitchFamily="2" charset="77"/>
              </a:rPr>
              <a:t> </a:t>
            </a:r>
            <a:r>
              <a:rPr lang="en-US" sz="2800" dirty="0">
                <a:solidFill>
                  <a:srgbClr val="026344"/>
                </a:solidFill>
                <a:latin typeface="Poppins" pitchFamily="2" charset="77"/>
                <a:cs typeface="Poppins" pitchFamily="2" charset="77"/>
              </a:rPr>
              <a:t>(what will students learn/gain)</a:t>
            </a:r>
            <a:r>
              <a:rPr lang="en-US" sz="2800" dirty="0">
                <a:latin typeface="Poppins" pitchFamily="2" charset="77"/>
                <a:cs typeface="Poppins" pitchFamily="2" charset="77"/>
              </a:rPr>
              <a:t> by </a:t>
            </a:r>
            <a:r>
              <a:rPr lang="en-US" sz="2800" dirty="0">
                <a:cs typeface="Poppins" pitchFamily="2" charset="77"/>
              </a:rPr>
              <a:t>______________________</a:t>
            </a:r>
            <a:r>
              <a:rPr lang="en-US" sz="2800" dirty="0">
                <a:latin typeface="Poppins" pitchFamily="2" charset="77"/>
                <a:cs typeface="Poppins" pitchFamily="2" charset="77"/>
              </a:rPr>
              <a:t> </a:t>
            </a:r>
            <a:r>
              <a:rPr lang="en-US" sz="2800" dirty="0">
                <a:solidFill>
                  <a:srgbClr val="026344"/>
                </a:solidFill>
                <a:latin typeface="Poppins" pitchFamily="2" charset="77"/>
                <a:cs typeface="Poppins" pitchFamily="2" charset="77"/>
              </a:rPr>
              <a:t>(what will students do to learn/gain that skill/knowledge)</a:t>
            </a:r>
            <a:r>
              <a:rPr lang="en-US" sz="2800" dirty="0">
                <a:latin typeface="Poppins" pitchFamily="2" charset="77"/>
                <a:cs typeface="Poppins" pitchFamily="2" charset="77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CE6DC1-1CC4-EAFB-D7D9-5F02391CB5B9}"/>
              </a:ext>
            </a:extLst>
          </p:cNvPr>
          <p:cNvSpPr txBox="1"/>
          <p:nvPr/>
        </p:nvSpPr>
        <p:spPr>
          <a:xfrm>
            <a:off x="1519536" y="511391"/>
            <a:ext cx="915292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How to Structure an Objective</a:t>
            </a:r>
          </a:p>
        </p:txBody>
      </p:sp>
    </p:spTree>
    <p:extLst>
      <p:ext uri="{BB962C8B-B14F-4D97-AF65-F5344CB8AC3E}">
        <p14:creationId xmlns:p14="http://schemas.microsoft.com/office/powerpoint/2010/main" val="3275614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attern of keys on a green background&#10;&#10;Description automatically generated">
            <a:extLst>
              <a:ext uri="{FF2B5EF4-FFF2-40B4-BE49-F238E27FC236}">
                <a16:creationId xmlns:a16="http://schemas.microsoft.com/office/drawing/2014/main" id="{98C16C6A-7D34-3AD5-AD3A-693B825B1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216817" cy="17922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70DC22-9369-3D1B-090B-2F0A796A6F3C}"/>
              </a:ext>
            </a:extLst>
          </p:cNvPr>
          <p:cNvSpPr txBox="1"/>
          <p:nvPr/>
        </p:nvSpPr>
        <p:spPr>
          <a:xfrm>
            <a:off x="989229" y="511391"/>
            <a:ext cx="1023835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Discussion Questions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3E5494-F972-4405-133E-9AB9E04E3105}"/>
              </a:ext>
            </a:extLst>
          </p:cNvPr>
          <p:cNvSpPr txBox="1"/>
          <p:nvPr/>
        </p:nvSpPr>
        <p:spPr>
          <a:xfrm>
            <a:off x="343994" y="1825853"/>
            <a:ext cx="1152882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600"/>
              </a:spcAft>
              <a:buAutoNum type="arabicPeriod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What task were you impressed with that represented a different pathway that the one you selected?</a:t>
            </a: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AutoNum type="arabicPeriod"/>
            </a:pPr>
            <a:r>
              <a:rPr lang="en-US" sz="2400" b="1" dirty="0">
                <a:latin typeface="Poppins" pitchFamily="2" charset="77"/>
                <a:cs typeface="Poppins" pitchFamily="2" charset="77"/>
              </a:rPr>
              <a:t>After participating in the Gallery Show, would you be interested in teaching a different pathway than you selected? Explain</a:t>
            </a:r>
            <a:r>
              <a:rPr lang="en-US" sz="2400" dirty="0">
                <a:latin typeface="Poppins" pitchFamily="2" charset="77"/>
                <a:cs typeface="Poppins" pitchFamily="2" charset="77"/>
              </a:rPr>
              <a:t>.</a:t>
            </a: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AutoNum type="arabicPeriod"/>
            </a:pPr>
            <a:r>
              <a:rPr lang="en-US" sz="2400" dirty="0">
                <a:latin typeface="Poppins" pitchFamily="2" charset="77"/>
                <a:cs typeface="Poppins" pitchFamily="2" charset="77"/>
              </a:rPr>
              <a:t>Beyond the task that you completed today, what are some other tasks that you believe agriculture teachers do?</a:t>
            </a:r>
          </a:p>
          <a:p>
            <a:pPr marL="457200" indent="-457200">
              <a:lnSpc>
                <a:spcPct val="150000"/>
              </a:lnSpc>
              <a:spcAft>
                <a:spcPts val="600"/>
              </a:spcAft>
              <a:buAutoNum type="arabicPeriod"/>
            </a:pPr>
            <a:r>
              <a:rPr lang="en-US" sz="2400" b="1" dirty="0">
                <a:latin typeface="Poppins" pitchFamily="2" charset="77"/>
                <a:cs typeface="Poppins" pitchFamily="2" charset="77"/>
              </a:rPr>
              <a:t>What are things that you did in this activity that you remember seeing your ag teacher do?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dirty="0"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16159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163</Words>
  <Application>Microsoft Macintosh PowerPoint</Application>
  <PresentationFormat>Widescreen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Courier New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Earlywine, Cameron B.</dc:creator>
  <cp:lastModifiedBy>Earlywine, Cameron B.</cp:lastModifiedBy>
  <cp:revision>8</cp:revision>
  <dcterms:created xsi:type="dcterms:W3CDTF">2024-04-25T14:42:32Z</dcterms:created>
  <dcterms:modified xsi:type="dcterms:W3CDTF">2024-07-31T14:34:31Z</dcterms:modified>
</cp:coreProperties>
</file>