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60" r:id="rId2"/>
    <p:sldId id="262" r:id="rId3"/>
    <p:sldId id="263" r:id="rId4"/>
    <p:sldId id="264" r:id="rId5"/>
    <p:sldId id="265" r:id="rId6"/>
    <p:sldId id="266" r:id="rId7"/>
    <p:sldId id="259"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24"/>
    <p:restoredTop sz="79320"/>
  </p:normalViewPr>
  <p:slideViewPr>
    <p:cSldViewPr snapToGrid="0" snapToObjects="1">
      <p:cViewPr varScale="1">
        <p:scale>
          <a:sx n="100" d="100"/>
          <a:sy n="100" d="100"/>
        </p:scale>
        <p:origin x="1792" y="168"/>
      </p:cViewPr>
      <p:guideLst/>
    </p:cSldViewPr>
  </p:slideViewPr>
  <p:notesTextViewPr>
    <p:cViewPr>
      <p:scale>
        <a:sx n="1" d="1"/>
        <a:sy n="1" d="1"/>
      </p:scale>
      <p:origin x="0" y="0"/>
    </p:cViewPr>
  </p:notesTextViewPr>
  <p:notesViewPr>
    <p:cSldViewPr snapToGrid="0" snapToObjects="1">
      <p:cViewPr varScale="1">
        <p:scale>
          <a:sx n="87" d="100"/>
          <a:sy n="87" d="100"/>
        </p:scale>
        <p:origin x="2696"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ata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65323D-D70C-4D48-BD87-04C96D9EC65A}" type="doc">
      <dgm:prSet loTypeId="urn:microsoft.com/office/officeart/2005/8/layout/pyramid3" loCatId="pyramid" qsTypeId="urn:microsoft.com/office/officeart/2005/8/quickstyle/simple1" qsCatId="simple" csTypeId="urn:microsoft.com/office/officeart/2005/8/colors/accent1_2" csCatId="accent1" phldr="1"/>
      <dgm:spPr/>
    </dgm:pt>
    <dgm:pt modelId="{68859B0A-B5DD-462D-903D-B0338D902E33}">
      <dgm:prSet phldrT="[Text]"/>
      <dgm:spPr>
        <a:solidFill>
          <a:schemeClr val="accent2"/>
        </a:solidFill>
      </dgm:spPr>
      <dgm:t>
        <a:bodyPr/>
        <a:lstStyle/>
        <a:p>
          <a:r>
            <a:rPr lang="en-US" dirty="0"/>
            <a:t>Owner-Members</a:t>
          </a:r>
        </a:p>
      </dgm:t>
    </dgm:pt>
    <dgm:pt modelId="{F367EA1D-75CA-4459-AADD-D540E4559815}" type="parTrans" cxnId="{77F9815D-F92E-421A-B87F-E7288A1652B0}">
      <dgm:prSet/>
      <dgm:spPr/>
      <dgm:t>
        <a:bodyPr/>
        <a:lstStyle/>
        <a:p>
          <a:endParaRPr lang="en-US"/>
        </a:p>
      </dgm:t>
    </dgm:pt>
    <dgm:pt modelId="{56E0E4AD-C34A-475F-9E8D-1E7D4BCB3117}" type="sibTrans" cxnId="{77F9815D-F92E-421A-B87F-E7288A1652B0}">
      <dgm:prSet/>
      <dgm:spPr/>
      <dgm:t>
        <a:bodyPr/>
        <a:lstStyle/>
        <a:p>
          <a:endParaRPr lang="en-US"/>
        </a:p>
      </dgm:t>
    </dgm:pt>
    <dgm:pt modelId="{90D6DCFA-72D5-4EDF-8D1E-46FE194FB2BE}">
      <dgm:prSet phldrT="[Text]"/>
      <dgm:spPr>
        <a:solidFill>
          <a:schemeClr val="accent3"/>
        </a:solidFill>
      </dgm:spPr>
      <dgm:t>
        <a:bodyPr/>
        <a:lstStyle/>
        <a:p>
          <a:r>
            <a:rPr lang="en-US" dirty="0"/>
            <a:t>Board of Directors</a:t>
          </a:r>
        </a:p>
      </dgm:t>
    </dgm:pt>
    <dgm:pt modelId="{41F4A744-7B3A-4B70-A6EB-4759A7D55909}" type="parTrans" cxnId="{F4E62052-8989-497D-82E3-77EEB6C7DFEA}">
      <dgm:prSet/>
      <dgm:spPr/>
      <dgm:t>
        <a:bodyPr/>
        <a:lstStyle/>
        <a:p>
          <a:endParaRPr lang="en-US"/>
        </a:p>
      </dgm:t>
    </dgm:pt>
    <dgm:pt modelId="{4147A4C4-0927-4E01-B54B-4CB7D5AB65CB}" type="sibTrans" cxnId="{F4E62052-8989-497D-82E3-77EEB6C7DFEA}">
      <dgm:prSet/>
      <dgm:spPr/>
      <dgm:t>
        <a:bodyPr/>
        <a:lstStyle/>
        <a:p>
          <a:endParaRPr lang="en-US"/>
        </a:p>
      </dgm:t>
    </dgm:pt>
    <dgm:pt modelId="{343ECB7B-FEEF-4923-B82A-067EED6B0ADD}">
      <dgm:prSet phldrT="[Text]"/>
      <dgm:spPr/>
      <dgm:t>
        <a:bodyPr/>
        <a:lstStyle/>
        <a:p>
          <a:r>
            <a:rPr lang="en-US" dirty="0"/>
            <a:t>Manager</a:t>
          </a:r>
        </a:p>
      </dgm:t>
    </dgm:pt>
    <dgm:pt modelId="{3422FFA6-D6AC-4556-9186-9449F0C20D53}" type="parTrans" cxnId="{CC1A1802-564F-4258-B10B-A415EDF12089}">
      <dgm:prSet/>
      <dgm:spPr/>
      <dgm:t>
        <a:bodyPr/>
        <a:lstStyle/>
        <a:p>
          <a:endParaRPr lang="en-US"/>
        </a:p>
      </dgm:t>
    </dgm:pt>
    <dgm:pt modelId="{1259F9E5-716A-4E45-AD01-49EE94423906}" type="sibTrans" cxnId="{CC1A1802-564F-4258-B10B-A415EDF12089}">
      <dgm:prSet/>
      <dgm:spPr/>
      <dgm:t>
        <a:bodyPr/>
        <a:lstStyle/>
        <a:p>
          <a:endParaRPr lang="en-US"/>
        </a:p>
      </dgm:t>
    </dgm:pt>
    <dgm:pt modelId="{9D75DC91-F582-4250-992A-C0B84D703D80}" type="pres">
      <dgm:prSet presAssocID="{9A65323D-D70C-4D48-BD87-04C96D9EC65A}" presName="Name0" presStyleCnt="0">
        <dgm:presLayoutVars>
          <dgm:dir/>
          <dgm:animLvl val="lvl"/>
          <dgm:resizeHandles val="exact"/>
        </dgm:presLayoutVars>
      </dgm:prSet>
      <dgm:spPr/>
    </dgm:pt>
    <dgm:pt modelId="{00B9E655-2093-425A-8273-DDEFDEC3237F}" type="pres">
      <dgm:prSet presAssocID="{68859B0A-B5DD-462D-903D-B0338D902E33}" presName="Name8" presStyleCnt="0"/>
      <dgm:spPr/>
    </dgm:pt>
    <dgm:pt modelId="{A34D2071-0A4E-49AE-BCC9-0C45BDD60DC7}" type="pres">
      <dgm:prSet presAssocID="{68859B0A-B5DD-462D-903D-B0338D902E33}" presName="level" presStyleLbl="node1" presStyleIdx="0" presStyleCnt="3">
        <dgm:presLayoutVars>
          <dgm:chMax val="1"/>
          <dgm:bulletEnabled val="1"/>
        </dgm:presLayoutVars>
      </dgm:prSet>
      <dgm:spPr/>
    </dgm:pt>
    <dgm:pt modelId="{37AC85FB-A45D-44A0-A14E-C129BC15F4B5}" type="pres">
      <dgm:prSet presAssocID="{68859B0A-B5DD-462D-903D-B0338D902E33}" presName="levelTx" presStyleLbl="revTx" presStyleIdx="0" presStyleCnt="0">
        <dgm:presLayoutVars>
          <dgm:chMax val="1"/>
          <dgm:bulletEnabled val="1"/>
        </dgm:presLayoutVars>
      </dgm:prSet>
      <dgm:spPr/>
    </dgm:pt>
    <dgm:pt modelId="{F795C8F7-F08D-4BCE-8902-A81723684F5D}" type="pres">
      <dgm:prSet presAssocID="{90D6DCFA-72D5-4EDF-8D1E-46FE194FB2BE}" presName="Name8" presStyleCnt="0"/>
      <dgm:spPr/>
    </dgm:pt>
    <dgm:pt modelId="{027B4D40-C09C-48C7-A49D-40B4A51CB1DF}" type="pres">
      <dgm:prSet presAssocID="{90D6DCFA-72D5-4EDF-8D1E-46FE194FB2BE}" presName="level" presStyleLbl="node1" presStyleIdx="1" presStyleCnt="3">
        <dgm:presLayoutVars>
          <dgm:chMax val="1"/>
          <dgm:bulletEnabled val="1"/>
        </dgm:presLayoutVars>
      </dgm:prSet>
      <dgm:spPr/>
    </dgm:pt>
    <dgm:pt modelId="{9EF26B56-B24E-4625-BC25-6A0BC52C3D22}" type="pres">
      <dgm:prSet presAssocID="{90D6DCFA-72D5-4EDF-8D1E-46FE194FB2BE}" presName="levelTx" presStyleLbl="revTx" presStyleIdx="0" presStyleCnt="0">
        <dgm:presLayoutVars>
          <dgm:chMax val="1"/>
          <dgm:bulletEnabled val="1"/>
        </dgm:presLayoutVars>
      </dgm:prSet>
      <dgm:spPr/>
    </dgm:pt>
    <dgm:pt modelId="{1FF35746-6259-4967-9D1F-0FC35DEE1A4D}" type="pres">
      <dgm:prSet presAssocID="{343ECB7B-FEEF-4923-B82A-067EED6B0ADD}" presName="Name8" presStyleCnt="0"/>
      <dgm:spPr/>
    </dgm:pt>
    <dgm:pt modelId="{B0B22957-C82E-488F-9F00-B89B664971FF}" type="pres">
      <dgm:prSet presAssocID="{343ECB7B-FEEF-4923-B82A-067EED6B0ADD}" presName="level" presStyleLbl="node1" presStyleIdx="2" presStyleCnt="3">
        <dgm:presLayoutVars>
          <dgm:chMax val="1"/>
          <dgm:bulletEnabled val="1"/>
        </dgm:presLayoutVars>
      </dgm:prSet>
      <dgm:spPr/>
    </dgm:pt>
    <dgm:pt modelId="{C652C34D-B485-470F-BAD6-01D6BFBB96ED}" type="pres">
      <dgm:prSet presAssocID="{343ECB7B-FEEF-4923-B82A-067EED6B0ADD}" presName="levelTx" presStyleLbl="revTx" presStyleIdx="0" presStyleCnt="0">
        <dgm:presLayoutVars>
          <dgm:chMax val="1"/>
          <dgm:bulletEnabled val="1"/>
        </dgm:presLayoutVars>
      </dgm:prSet>
      <dgm:spPr/>
    </dgm:pt>
  </dgm:ptLst>
  <dgm:cxnLst>
    <dgm:cxn modelId="{CC1A1802-564F-4258-B10B-A415EDF12089}" srcId="{9A65323D-D70C-4D48-BD87-04C96D9EC65A}" destId="{343ECB7B-FEEF-4923-B82A-067EED6B0ADD}" srcOrd="2" destOrd="0" parTransId="{3422FFA6-D6AC-4556-9186-9449F0C20D53}" sibTransId="{1259F9E5-716A-4E45-AD01-49EE94423906}"/>
    <dgm:cxn modelId="{BB3B193E-3806-4536-82E5-F92D65313B0E}" type="presOf" srcId="{90D6DCFA-72D5-4EDF-8D1E-46FE194FB2BE}" destId="{027B4D40-C09C-48C7-A49D-40B4A51CB1DF}" srcOrd="0" destOrd="0" presId="urn:microsoft.com/office/officeart/2005/8/layout/pyramid3"/>
    <dgm:cxn modelId="{F4E62052-8989-497D-82E3-77EEB6C7DFEA}" srcId="{9A65323D-D70C-4D48-BD87-04C96D9EC65A}" destId="{90D6DCFA-72D5-4EDF-8D1E-46FE194FB2BE}" srcOrd="1" destOrd="0" parTransId="{41F4A744-7B3A-4B70-A6EB-4759A7D55909}" sibTransId="{4147A4C4-0927-4E01-B54B-4CB7D5AB65CB}"/>
    <dgm:cxn modelId="{77F9815D-F92E-421A-B87F-E7288A1652B0}" srcId="{9A65323D-D70C-4D48-BD87-04C96D9EC65A}" destId="{68859B0A-B5DD-462D-903D-B0338D902E33}" srcOrd="0" destOrd="0" parTransId="{F367EA1D-75CA-4459-AADD-D540E4559815}" sibTransId="{56E0E4AD-C34A-475F-9E8D-1E7D4BCB3117}"/>
    <dgm:cxn modelId="{4F895664-772E-4848-8B5E-D20E5535CCEC}" type="presOf" srcId="{68859B0A-B5DD-462D-903D-B0338D902E33}" destId="{37AC85FB-A45D-44A0-A14E-C129BC15F4B5}" srcOrd="1" destOrd="0" presId="urn:microsoft.com/office/officeart/2005/8/layout/pyramid3"/>
    <dgm:cxn modelId="{9BDDB46B-0F35-4258-B6DD-A789223F4B9A}" type="presOf" srcId="{68859B0A-B5DD-462D-903D-B0338D902E33}" destId="{A34D2071-0A4E-49AE-BCC9-0C45BDD60DC7}" srcOrd="0" destOrd="0" presId="urn:microsoft.com/office/officeart/2005/8/layout/pyramid3"/>
    <dgm:cxn modelId="{16F35694-165A-44D2-88C8-E411835F6B67}" type="presOf" srcId="{343ECB7B-FEEF-4923-B82A-067EED6B0ADD}" destId="{C652C34D-B485-470F-BAD6-01D6BFBB96ED}" srcOrd="1" destOrd="0" presId="urn:microsoft.com/office/officeart/2005/8/layout/pyramid3"/>
    <dgm:cxn modelId="{53BA96A1-18DC-4FBB-889B-12AC7564F272}" type="presOf" srcId="{90D6DCFA-72D5-4EDF-8D1E-46FE194FB2BE}" destId="{9EF26B56-B24E-4625-BC25-6A0BC52C3D22}" srcOrd="1" destOrd="0" presId="urn:microsoft.com/office/officeart/2005/8/layout/pyramid3"/>
    <dgm:cxn modelId="{E64145EF-8171-4516-81A9-4D2FC47BEF14}" type="presOf" srcId="{343ECB7B-FEEF-4923-B82A-067EED6B0ADD}" destId="{B0B22957-C82E-488F-9F00-B89B664971FF}" srcOrd="0" destOrd="0" presId="urn:microsoft.com/office/officeart/2005/8/layout/pyramid3"/>
    <dgm:cxn modelId="{5A08B3FA-F17B-4BD8-BE3C-62C5C449C8C9}" type="presOf" srcId="{9A65323D-D70C-4D48-BD87-04C96D9EC65A}" destId="{9D75DC91-F582-4250-992A-C0B84D703D80}" srcOrd="0" destOrd="0" presId="urn:microsoft.com/office/officeart/2005/8/layout/pyramid3"/>
    <dgm:cxn modelId="{D23C2138-C8F2-4163-B641-2E437C2D95DE}" type="presParOf" srcId="{9D75DC91-F582-4250-992A-C0B84D703D80}" destId="{00B9E655-2093-425A-8273-DDEFDEC3237F}" srcOrd="0" destOrd="0" presId="urn:microsoft.com/office/officeart/2005/8/layout/pyramid3"/>
    <dgm:cxn modelId="{436E605A-124F-4303-9A96-44E43275A423}" type="presParOf" srcId="{00B9E655-2093-425A-8273-DDEFDEC3237F}" destId="{A34D2071-0A4E-49AE-BCC9-0C45BDD60DC7}" srcOrd="0" destOrd="0" presId="urn:microsoft.com/office/officeart/2005/8/layout/pyramid3"/>
    <dgm:cxn modelId="{A181243D-5F9B-4693-BF84-FAE53D74033E}" type="presParOf" srcId="{00B9E655-2093-425A-8273-DDEFDEC3237F}" destId="{37AC85FB-A45D-44A0-A14E-C129BC15F4B5}" srcOrd="1" destOrd="0" presId="urn:microsoft.com/office/officeart/2005/8/layout/pyramid3"/>
    <dgm:cxn modelId="{6CB90FDB-18B6-420C-B2A6-85EDE7C01602}" type="presParOf" srcId="{9D75DC91-F582-4250-992A-C0B84D703D80}" destId="{F795C8F7-F08D-4BCE-8902-A81723684F5D}" srcOrd="1" destOrd="0" presId="urn:microsoft.com/office/officeart/2005/8/layout/pyramid3"/>
    <dgm:cxn modelId="{6B408213-0813-4C32-809F-6CF9568D5FF9}" type="presParOf" srcId="{F795C8F7-F08D-4BCE-8902-A81723684F5D}" destId="{027B4D40-C09C-48C7-A49D-40B4A51CB1DF}" srcOrd="0" destOrd="0" presId="urn:microsoft.com/office/officeart/2005/8/layout/pyramid3"/>
    <dgm:cxn modelId="{6AAAD32A-568D-4456-A000-4C0118A84ADD}" type="presParOf" srcId="{F795C8F7-F08D-4BCE-8902-A81723684F5D}" destId="{9EF26B56-B24E-4625-BC25-6A0BC52C3D22}" srcOrd="1" destOrd="0" presId="urn:microsoft.com/office/officeart/2005/8/layout/pyramid3"/>
    <dgm:cxn modelId="{A5D0C427-278D-4A68-9EE2-8409B17A7C83}" type="presParOf" srcId="{9D75DC91-F582-4250-992A-C0B84D703D80}" destId="{1FF35746-6259-4967-9D1F-0FC35DEE1A4D}" srcOrd="2" destOrd="0" presId="urn:microsoft.com/office/officeart/2005/8/layout/pyramid3"/>
    <dgm:cxn modelId="{3E6A3867-B4B2-413C-A4F2-BB1E7640A14D}" type="presParOf" srcId="{1FF35746-6259-4967-9D1F-0FC35DEE1A4D}" destId="{B0B22957-C82E-488F-9F00-B89B664971FF}" srcOrd="0" destOrd="0" presId="urn:microsoft.com/office/officeart/2005/8/layout/pyramid3"/>
    <dgm:cxn modelId="{41C961BB-D9D0-481A-B8B6-47BA4EA2FEF6}" type="presParOf" srcId="{1FF35746-6259-4967-9D1F-0FC35DEE1A4D}" destId="{C652C34D-B485-470F-BAD6-01D6BFBB96ED}"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14CF97-0288-4577-BEF3-0160F45C6A72}"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ECE729DD-6114-42A2-BA65-357DDA7306E9}">
      <dgm:prSet/>
      <dgm:spPr/>
      <dgm:t>
        <a:bodyPr/>
        <a:lstStyle/>
        <a:p>
          <a:pPr>
            <a:lnSpc>
              <a:spcPct val="100000"/>
            </a:lnSpc>
          </a:pPr>
          <a:r>
            <a:rPr lang="en-US"/>
            <a:t>Foundation of the cooperative</a:t>
          </a:r>
        </a:p>
      </dgm:t>
    </dgm:pt>
    <dgm:pt modelId="{F2C5AB0A-9E55-470C-8CB2-2512BD9B7DE6}" type="parTrans" cxnId="{87B957B4-C30B-41D7-B02B-58DC23453493}">
      <dgm:prSet/>
      <dgm:spPr/>
      <dgm:t>
        <a:bodyPr/>
        <a:lstStyle/>
        <a:p>
          <a:endParaRPr lang="en-US"/>
        </a:p>
      </dgm:t>
    </dgm:pt>
    <dgm:pt modelId="{64851311-4A22-4B7B-8A91-DB3E375FB768}" type="sibTrans" cxnId="{87B957B4-C30B-41D7-B02B-58DC23453493}">
      <dgm:prSet/>
      <dgm:spPr/>
      <dgm:t>
        <a:bodyPr/>
        <a:lstStyle/>
        <a:p>
          <a:endParaRPr lang="en-US"/>
        </a:p>
      </dgm:t>
    </dgm:pt>
    <dgm:pt modelId="{89DCA659-9F80-4D40-8E83-7112FD21EBC9}">
      <dgm:prSet/>
      <dgm:spPr/>
      <dgm:t>
        <a:bodyPr/>
        <a:lstStyle/>
        <a:p>
          <a:pPr>
            <a:lnSpc>
              <a:spcPct val="100000"/>
            </a:lnSpc>
          </a:pPr>
          <a:r>
            <a:rPr lang="en-US"/>
            <a:t>Patronize the coop</a:t>
          </a:r>
        </a:p>
      </dgm:t>
    </dgm:pt>
    <dgm:pt modelId="{05890396-C6D8-4248-A618-AF702687186D}" type="parTrans" cxnId="{F055CA8E-97F7-4897-80EE-EE8C44D8AA34}">
      <dgm:prSet/>
      <dgm:spPr/>
      <dgm:t>
        <a:bodyPr/>
        <a:lstStyle/>
        <a:p>
          <a:endParaRPr lang="en-US"/>
        </a:p>
      </dgm:t>
    </dgm:pt>
    <dgm:pt modelId="{A34C8E44-0CD5-4AFE-B0A5-8B713E69FEC9}" type="sibTrans" cxnId="{F055CA8E-97F7-4897-80EE-EE8C44D8AA34}">
      <dgm:prSet/>
      <dgm:spPr/>
      <dgm:t>
        <a:bodyPr/>
        <a:lstStyle/>
        <a:p>
          <a:endParaRPr lang="en-US"/>
        </a:p>
      </dgm:t>
    </dgm:pt>
    <dgm:pt modelId="{333BB4CB-CD94-4FDD-832F-77FB37516526}">
      <dgm:prSet/>
      <dgm:spPr/>
      <dgm:t>
        <a:bodyPr/>
        <a:lstStyle/>
        <a:p>
          <a:pPr>
            <a:lnSpc>
              <a:spcPct val="100000"/>
            </a:lnSpc>
          </a:pPr>
          <a:r>
            <a:rPr lang="en-US"/>
            <a:t>Provide capital</a:t>
          </a:r>
        </a:p>
      </dgm:t>
    </dgm:pt>
    <dgm:pt modelId="{05C1F69F-7833-43BE-83FC-C4E96EA5B8B8}" type="parTrans" cxnId="{EC7A7D0C-525F-4AC3-B567-A48FBED5BB01}">
      <dgm:prSet/>
      <dgm:spPr/>
      <dgm:t>
        <a:bodyPr/>
        <a:lstStyle/>
        <a:p>
          <a:endParaRPr lang="en-US"/>
        </a:p>
      </dgm:t>
    </dgm:pt>
    <dgm:pt modelId="{3E27E451-A1E8-4079-B5B1-639FA2BD55A2}" type="sibTrans" cxnId="{EC7A7D0C-525F-4AC3-B567-A48FBED5BB01}">
      <dgm:prSet/>
      <dgm:spPr/>
      <dgm:t>
        <a:bodyPr/>
        <a:lstStyle/>
        <a:p>
          <a:endParaRPr lang="en-US"/>
        </a:p>
      </dgm:t>
    </dgm:pt>
    <dgm:pt modelId="{A1BBEB7B-272C-44A7-99B4-0BCDC78A5BC8}">
      <dgm:prSet/>
      <dgm:spPr/>
      <dgm:t>
        <a:bodyPr/>
        <a:lstStyle/>
        <a:p>
          <a:pPr>
            <a:lnSpc>
              <a:spcPct val="100000"/>
            </a:lnSpc>
          </a:pPr>
          <a:r>
            <a:rPr lang="en-US"/>
            <a:t>Adopt and amend by-laws</a:t>
          </a:r>
        </a:p>
      </dgm:t>
    </dgm:pt>
    <dgm:pt modelId="{F5661343-7ECD-4CAC-B489-27EA0B9F72FE}" type="parTrans" cxnId="{87FC79C1-E57A-4A50-864F-53818990462C}">
      <dgm:prSet/>
      <dgm:spPr/>
      <dgm:t>
        <a:bodyPr/>
        <a:lstStyle/>
        <a:p>
          <a:endParaRPr lang="en-US"/>
        </a:p>
      </dgm:t>
    </dgm:pt>
    <dgm:pt modelId="{C9AC18A2-496E-472E-A9A3-E245235B368B}" type="sibTrans" cxnId="{87FC79C1-E57A-4A50-864F-53818990462C}">
      <dgm:prSet/>
      <dgm:spPr/>
      <dgm:t>
        <a:bodyPr/>
        <a:lstStyle/>
        <a:p>
          <a:endParaRPr lang="en-US"/>
        </a:p>
      </dgm:t>
    </dgm:pt>
    <dgm:pt modelId="{3E3FC0B8-55B9-484C-8039-7240722D613B}">
      <dgm:prSet/>
      <dgm:spPr/>
      <dgm:t>
        <a:bodyPr/>
        <a:lstStyle/>
        <a:p>
          <a:pPr>
            <a:lnSpc>
              <a:spcPct val="100000"/>
            </a:lnSpc>
          </a:pPr>
          <a:r>
            <a:rPr lang="en-US"/>
            <a:t>Elect directors</a:t>
          </a:r>
        </a:p>
      </dgm:t>
    </dgm:pt>
    <dgm:pt modelId="{A75D8BA4-CF29-4F16-B73E-9F0729C75459}" type="parTrans" cxnId="{60869E35-D4C2-4E70-A43B-7F2450905AAB}">
      <dgm:prSet/>
      <dgm:spPr/>
      <dgm:t>
        <a:bodyPr/>
        <a:lstStyle/>
        <a:p>
          <a:endParaRPr lang="en-US"/>
        </a:p>
      </dgm:t>
    </dgm:pt>
    <dgm:pt modelId="{0FAB2BB5-9F6C-4B8A-87CC-C2A938FBCB9B}" type="sibTrans" cxnId="{60869E35-D4C2-4E70-A43B-7F2450905AAB}">
      <dgm:prSet/>
      <dgm:spPr/>
      <dgm:t>
        <a:bodyPr/>
        <a:lstStyle/>
        <a:p>
          <a:endParaRPr lang="en-US"/>
        </a:p>
      </dgm:t>
    </dgm:pt>
    <dgm:pt modelId="{4FFFE1A3-3AAA-44BE-A3FA-39F873B99704}">
      <dgm:prSet/>
      <dgm:spPr/>
      <dgm:t>
        <a:bodyPr/>
        <a:lstStyle/>
        <a:p>
          <a:pPr>
            <a:lnSpc>
              <a:spcPct val="100000"/>
            </a:lnSpc>
          </a:pPr>
          <a:r>
            <a:rPr lang="en-US"/>
            <a:t>Hold directors accountable</a:t>
          </a:r>
        </a:p>
      </dgm:t>
    </dgm:pt>
    <dgm:pt modelId="{10AE1650-4E78-477D-939C-A71BB590034B}" type="parTrans" cxnId="{EAF62D67-FFD5-4BEA-AD2B-5097FEC5B058}">
      <dgm:prSet/>
      <dgm:spPr/>
      <dgm:t>
        <a:bodyPr/>
        <a:lstStyle/>
        <a:p>
          <a:endParaRPr lang="en-US"/>
        </a:p>
      </dgm:t>
    </dgm:pt>
    <dgm:pt modelId="{8A271DCF-9CDF-40DE-8A61-3A25FD05B710}" type="sibTrans" cxnId="{EAF62D67-FFD5-4BEA-AD2B-5097FEC5B058}">
      <dgm:prSet/>
      <dgm:spPr/>
      <dgm:t>
        <a:bodyPr/>
        <a:lstStyle/>
        <a:p>
          <a:endParaRPr lang="en-US"/>
        </a:p>
      </dgm:t>
    </dgm:pt>
    <dgm:pt modelId="{BAAEF0D8-BE57-48F1-BB22-AA97F15924E0}">
      <dgm:prSet/>
      <dgm:spPr/>
      <dgm:t>
        <a:bodyPr/>
        <a:lstStyle/>
        <a:p>
          <a:pPr>
            <a:lnSpc>
              <a:spcPct val="100000"/>
            </a:lnSpc>
          </a:pPr>
          <a:r>
            <a:rPr lang="en-US"/>
            <a:t>Evaluate cooperative performance</a:t>
          </a:r>
        </a:p>
      </dgm:t>
    </dgm:pt>
    <dgm:pt modelId="{55492D66-DCED-4F37-849A-12C3F6BB93DE}" type="parTrans" cxnId="{46253E14-276C-4AFC-B902-CE2904B1D7E3}">
      <dgm:prSet/>
      <dgm:spPr/>
      <dgm:t>
        <a:bodyPr/>
        <a:lstStyle/>
        <a:p>
          <a:endParaRPr lang="en-US"/>
        </a:p>
      </dgm:t>
    </dgm:pt>
    <dgm:pt modelId="{3AC0F1EC-2A42-43C4-BC6A-1F4F3B5D45DD}" type="sibTrans" cxnId="{46253E14-276C-4AFC-B902-CE2904B1D7E3}">
      <dgm:prSet/>
      <dgm:spPr/>
      <dgm:t>
        <a:bodyPr/>
        <a:lstStyle/>
        <a:p>
          <a:endParaRPr lang="en-US"/>
        </a:p>
      </dgm:t>
    </dgm:pt>
    <dgm:pt modelId="{2DB659BC-57F1-4D0F-BC1A-BF42C90CCD08}" type="pres">
      <dgm:prSet presAssocID="{6014CF97-0288-4577-BEF3-0160F45C6A72}" presName="root" presStyleCnt="0">
        <dgm:presLayoutVars>
          <dgm:dir/>
          <dgm:resizeHandles val="exact"/>
        </dgm:presLayoutVars>
      </dgm:prSet>
      <dgm:spPr/>
    </dgm:pt>
    <dgm:pt modelId="{641190FC-1649-4591-A8A5-6C3FF1B236CE}" type="pres">
      <dgm:prSet presAssocID="{ECE729DD-6114-42A2-BA65-357DDA7306E9}" presName="compNode" presStyleCnt="0"/>
      <dgm:spPr/>
    </dgm:pt>
    <dgm:pt modelId="{7506BCE1-9A06-4D92-AADF-CA7BCC73345F}" type="pres">
      <dgm:prSet presAssocID="{ECE729DD-6114-42A2-BA65-357DDA7306E9}" presName="bgRect" presStyleLbl="bgShp" presStyleIdx="0" presStyleCnt="5" custLinFactNeighborY="-35835"/>
      <dgm:spPr/>
    </dgm:pt>
    <dgm:pt modelId="{6B85B79A-62F5-42F2-B3A5-24102D86937E}" type="pres">
      <dgm:prSet presAssocID="{ECE729DD-6114-42A2-BA65-357DDA7306E9}"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6D894B21-59D7-4419-9120-10ACFDFC212C}" type="pres">
      <dgm:prSet presAssocID="{ECE729DD-6114-42A2-BA65-357DDA7306E9}" presName="spaceRect" presStyleCnt="0"/>
      <dgm:spPr/>
    </dgm:pt>
    <dgm:pt modelId="{07963AAB-7C48-4709-B67A-D7D500226920}" type="pres">
      <dgm:prSet presAssocID="{ECE729DD-6114-42A2-BA65-357DDA7306E9}" presName="parTx" presStyleLbl="revTx" presStyleIdx="0" presStyleCnt="6">
        <dgm:presLayoutVars>
          <dgm:chMax val="0"/>
          <dgm:chPref val="0"/>
        </dgm:presLayoutVars>
      </dgm:prSet>
      <dgm:spPr/>
    </dgm:pt>
    <dgm:pt modelId="{A2266A4C-A676-462A-8915-D8DD7E8D0020}" type="pres">
      <dgm:prSet presAssocID="{ECE729DD-6114-42A2-BA65-357DDA7306E9}" presName="desTx" presStyleLbl="revTx" presStyleIdx="1" presStyleCnt="6">
        <dgm:presLayoutVars/>
      </dgm:prSet>
      <dgm:spPr/>
    </dgm:pt>
    <dgm:pt modelId="{FDB7157D-4F21-400D-BB89-A13DB4D3B167}" type="pres">
      <dgm:prSet presAssocID="{64851311-4A22-4B7B-8A91-DB3E375FB768}" presName="sibTrans" presStyleCnt="0"/>
      <dgm:spPr/>
    </dgm:pt>
    <dgm:pt modelId="{60C0A7A2-01A0-444C-9B93-616D511F2DB6}" type="pres">
      <dgm:prSet presAssocID="{A1BBEB7B-272C-44A7-99B4-0BCDC78A5BC8}" presName="compNode" presStyleCnt="0"/>
      <dgm:spPr/>
    </dgm:pt>
    <dgm:pt modelId="{01B200E2-3D68-492C-A4B2-05D966CE849C}" type="pres">
      <dgm:prSet presAssocID="{A1BBEB7B-272C-44A7-99B4-0BCDC78A5BC8}" presName="bgRect" presStyleLbl="bgShp" presStyleIdx="1" presStyleCnt="5"/>
      <dgm:spPr/>
    </dgm:pt>
    <dgm:pt modelId="{41A43B09-A78D-4EC2-8997-4DF2632AA443}" type="pres">
      <dgm:prSet presAssocID="{A1BBEB7B-272C-44A7-99B4-0BCDC78A5BC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avel"/>
        </a:ext>
      </dgm:extLst>
    </dgm:pt>
    <dgm:pt modelId="{5A6C8D49-7650-46A8-90DA-0A273CF0D56B}" type="pres">
      <dgm:prSet presAssocID="{A1BBEB7B-272C-44A7-99B4-0BCDC78A5BC8}" presName="spaceRect" presStyleCnt="0"/>
      <dgm:spPr/>
    </dgm:pt>
    <dgm:pt modelId="{1B9EA36B-A2E5-4776-9F35-95DA43176139}" type="pres">
      <dgm:prSet presAssocID="{A1BBEB7B-272C-44A7-99B4-0BCDC78A5BC8}" presName="parTx" presStyleLbl="revTx" presStyleIdx="2" presStyleCnt="6">
        <dgm:presLayoutVars>
          <dgm:chMax val="0"/>
          <dgm:chPref val="0"/>
        </dgm:presLayoutVars>
      </dgm:prSet>
      <dgm:spPr/>
    </dgm:pt>
    <dgm:pt modelId="{F9CF8F72-F8C1-4DDF-872F-6266612C2EFC}" type="pres">
      <dgm:prSet presAssocID="{C9AC18A2-496E-472E-A9A3-E245235B368B}" presName="sibTrans" presStyleCnt="0"/>
      <dgm:spPr/>
    </dgm:pt>
    <dgm:pt modelId="{8AE541AB-706F-41AF-9B93-FB95570E1F63}" type="pres">
      <dgm:prSet presAssocID="{3E3FC0B8-55B9-484C-8039-7240722D613B}" presName="compNode" presStyleCnt="0"/>
      <dgm:spPr/>
    </dgm:pt>
    <dgm:pt modelId="{9BFA9F65-C86B-4534-A758-71C1C08C7C4D}" type="pres">
      <dgm:prSet presAssocID="{3E3FC0B8-55B9-484C-8039-7240722D613B}" presName="bgRect" presStyleLbl="bgShp" presStyleIdx="2" presStyleCnt="5"/>
      <dgm:spPr/>
    </dgm:pt>
    <dgm:pt modelId="{4DC2E876-6C00-4D71-8625-58C6E0BB3882}" type="pres">
      <dgm:prSet presAssocID="{3E3FC0B8-55B9-484C-8039-7240722D613B}"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User"/>
        </a:ext>
      </dgm:extLst>
    </dgm:pt>
    <dgm:pt modelId="{815CD588-B7D8-413B-B814-340D63D1201E}" type="pres">
      <dgm:prSet presAssocID="{3E3FC0B8-55B9-484C-8039-7240722D613B}" presName="spaceRect" presStyleCnt="0"/>
      <dgm:spPr/>
    </dgm:pt>
    <dgm:pt modelId="{BC32AD60-59F8-47D8-9AC0-3C5A1891657E}" type="pres">
      <dgm:prSet presAssocID="{3E3FC0B8-55B9-484C-8039-7240722D613B}" presName="parTx" presStyleLbl="revTx" presStyleIdx="3" presStyleCnt="6">
        <dgm:presLayoutVars>
          <dgm:chMax val="0"/>
          <dgm:chPref val="0"/>
        </dgm:presLayoutVars>
      </dgm:prSet>
      <dgm:spPr/>
    </dgm:pt>
    <dgm:pt modelId="{B267CDFE-AAD2-4070-99C3-4CE7CF2DC8A6}" type="pres">
      <dgm:prSet presAssocID="{0FAB2BB5-9F6C-4B8A-87CC-C2A938FBCB9B}" presName="sibTrans" presStyleCnt="0"/>
      <dgm:spPr/>
    </dgm:pt>
    <dgm:pt modelId="{D8A227EF-7536-4535-94CC-77A060A74301}" type="pres">
      <dgm:prSet presAssocID="{4FFFE1A3-3AAA-44BE-A3FA-39F873B99704}" presName="compNode" presStyleCnt="0"/>
      <dgm:spPr/>
    </dgm:pt>
    <dgm:pt modelId="{C89288BC-A439-4B42-AD3A-955DD4D8EA62}" type="pres">
      <dgm:prSet presAssocID="{4FFFE1A3-3AAA-44BE-A3FA-39F873B99704}" presName="bgRect" presStyleLbl="bgShp" presStyleIdx="3" presStyleCnt="5"/>
      <dgm:spPr/>
    </dgm:pt>
    <dgm:pt modelId="{D5CE796C-52EB-47E0-8728-D12512BC6D0F}" type="pres">
      <dgm:prSet presAssocID="{4FFFE1A3-3AAA-44BE-A3FA-39F873B9970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Users"/>
        </a:ext>
      </dgm:extLst>
    </dgm:pt>
    <dgm:pt modelId="{D7F38ACF-7206-4128-93F0-06F04719F529}" type="pres">
      <dgm:prSet presAssocID="{4FFFE1A3-3AAA-44BE-A3FA-39F873B99704}" presName="spaceRect" presStyleCnt="0"/>
      <dgm:spPr/>
    </dgm:pt>
    <dgm:pt modelId="{DF7D51A4-23E6-44C0-9B59-63AF3AE75F25}" type="pres">
      <dgm:prSet presAssocID="{4FFFE1A3-3AAA-44BE-A3FA-39F873B99704}" presName="parTx" presStyleLbl="revTx" presStyleIdx="4" presStyleCnt="6">
        <dgm:presLayoutVars>
          <dgm:chMax val="0"/>
          <dgm:chPref val="0"/>
        </dgm:presLayoutVars>
      </dgm:prSet>
      <dgm:spPr/>
    </dgm:pt>
    <dgm:pt modelId="{A5FE4641-AE63-46D0-91DA-5394BD8EE663}" type="pres">
      <dgm:prSet presAssocID="{8A271DCF-9CDF-40DE-8A61-3A25FD05B710}" presName="sibTrans" presStyleCnt="0"/>
      <dgm:spPr/>
    </dgm:pt>
    <dgm:pt modelId="{F045F576-AF15-4DC6-A995-383C6B464F2C}" type="pres">
      <dgm:prSet presAssocID="{BAAEF0D8-BE57-48F1-BB22-AA97F15924E0}" presName="compNode" presStyleCnt="0"/>
      <dgm:spPr/>
    </dgm:pt>
    <dgm:pt modelId="{6FE75EB5-6CD1-42E2-A864-C2237F53B2FC}" type="pres">
      <dgm:prSet presAssocID="{BAAEF0D8-BE57-48F1-BB22-AA97F15924E0}" presName="bgRect" presStyleLbl="bgShp" presStyleIdx="4" presStyleCnt="5"/>
      <dgm:spPr/>
    </dgm:pt>
    <dgm:pt modelId="{09C46FC0-B60D-4222-92A3-91D2CD5FC701}" type="pres">
      <dgm:prSet presAssocID="{BAAEF0D8-BE57-48F1-BB22-AA97F15924E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heckmark"/>
        </a:ext>
      </dgm:extLst>
    </dgm:pt>
    <dgm:pt modelId="{9B5DD8D2-D7D2-467C-97C6-C39AC547BEEF}" type="pres">
      <dgm:prSet presAssocID="{BAAEF0D8-BE57-48F1-BB22-AA97F15924E0}" presName="spaceRect" presStyleCnt="0"/>
      <dgm:spPr/>
    </dgm:pt>
    <dgm:pt modelId="{D8F04874-395C-4528-97BA-C64045A7FA2D}" type="pres">
      <dgm:prSet presAssocID="{BAAEF0D8-BE57-48F1-BB22-AA97F15924E0}" presName="parTx" presStyleLbl="revTx" presStyleIdx="5" presStyleCnt="6">
        <dgm:presLayoutVars>
          <dgm:chMax val="0"/>
          <dgm:chPref val="0"/>
        </dgm:presLayoutVars>
      </dgm:prSet>
      <dgm:spPr/>
    </dgm:pt>
  </dgm:ptLst>
  <dgm:cxnLst>
    <dgm:cxn modelId="{EC7A7D0C-525F-4AC3-B567-A48FBED5BB01}" srcId="{ECE729DD-6114-42A2-BA65-357DDA7306E9}" destId="{333BB4CB-CD94-4FDD-832F-77FB37516526}" srcOrd="1" destOrd="0" parTransId="{05C1F69F-7833-43BE-83FC-C4E96EA5B8B8}" sibTransId="{3E27E451-A1E8-4079-B5B1-639FA2BD55A2}"/>
    <dgm:cxn modelId="{46253E14-276C-4AFC-B902-CE2904B1D7E3}" srcId="{6014CF97-0288-4577-BEF3-0160F45C6A72}" destId="{BAAEF0D8-BE57-48F1-BB22-AA97F15924E0}" srcOrd="4" destOrd="0" parTransId="{55492D66-DCED-4F37-849A-12C3F6BB93DE}" sibTransId="{3AC0F1EC-2A42-43C4-BC6A-1F4F3B5D45DD}"/>
    <dgm:cxn modelId="{4DE24F31-F4EF-479C-9287-5ABF515D3EE3}" type="presOf" srcId="{4FFFE1A3-3AAA-44BE-A3FA-39F873B99704}" destId="{DF7D51A4-23E6-44C0-9B59-63AF3AE75F25}" srcOrd="0" destOrd="0" presId="urn:microsoft.com/office/officeart/2018/2/layout/IconVerticalSolidList"/>
    <dgm:cxn modelId="{60869E35-D4C2-4E70-A43B-7F2450905AAB}" srcId="{6014CF97-0288-4577-BEF3-0160F45C6A72}" destId="{3E3FC0B8-55B9-484C-8039-7240722D613B}" srcOrd="2" destOrd="0" parTransId="{A75D8BA4-CF29-4F16-B73E-9F0729C75459}" sibTransId="{0FAB2BB5-9F6C-4B8A-87CC-C2A938FBCB9B}"/>
    <dgm:cxn modelId="{EAF62D67-FFD5-4BEA-AD2B-5097FEC5B058}" srcId="{6014CF97-0288-4577-BEF3-0160F45C6A72}" destId="{4FFFE1A3-3AAA-44BE-A3FA-39F873B99704}" srcOrd="3" destOrd="0" parTransId="{10AE1650-4E78-477D-939C-A71BB590034B}" sibTransId="{8A271DCF-9CDF-40DE-8A61-3A25FD05B710}"/>
    <dgm:cxn modelId="{BAD46D67-7D28-45D5-8C3A-C70CFFB62F98}" type="presOf" srcId="{89DCA659-9F80-4D40-8E83-7112FD21EBC9}" destId="{A2266A4C-A676-462A-8915-D8DD7E8D0020}" srcOrd="0" destOrd="0" presId="urn:microsoft.com/office/officeart/2018/2/layout/IconVerticalSolidList"/>
    <dgm:cxn modelId="{0D12A780-45A0-4FF1-A3E5-DB25D9975541}" type="presOf" srcId="{BAAEF0D8-BE57-48F1-BB22-AA97F15924E0}" destId="{D8F04874-395C-4528-97BA-C64045A7FA2D}" srcOrd="0" destOrd="0" presId="urn:microsoft.com/office/officeart/2018/2/layout/IconVerticalSolidList"/>
    <dgm:cxn modelId="{F055CA8E-97F7-4897-80EE-EE8C44D8AA34}" srcId="{ECE729DD-6114-42A2-BA65-357DDA7306E9}" destId="{89DCA659-9F80-4D40-8E83-7112FD21EBC9}" srcOrd="0" destOrd="0" parTransId="{05890396-C6D8-4248-A618-AF702687186D}" sibTransId="{A34C8E44-0CD5-4AFE-B0A5-8B713E69FEC9}"/>
    <dgm:cxn modelId="{45B2F1B1-B8C0-494B-A43D-7696FFBFC8C8}" type="presOf" srcId="{6014CF97-0288-4577-BEF3-0160F45C6A72}" destId="{2DB659BC-57F1-4D0F-BC1A-BF42C90CCD08}" srcOrd="0" destOrd="0" presId="urn:microsoft.com/office/officeart/2018/2/layout/IconVerticalSolidList"/>
    <dgm:cxn modelId="{C5006BB3-14DA-49F9-BA46-43A4738835D4}" type="presOf" srcId="{333BB4CB-CD94-4FDD-832F-77FB37516526}" destId="{A2266A4C-A676-462A-8915-D8DD7E8D0020}" srcOrd="0" destOrd="1" presId="urn:microsoft.com/office/officeart/2018/2/layout/IconVerticalSolidList"/>
    <dgm:cxn modelId="{87B957B4-C30B-41D7-B02B-58DC23453493}" srcId="{6014CF97-0288-4577-BEF3-0160F45C6A72}" destId="{ECE729DD-6114-42A2-BA65-357DDA7306E9}" srcOrd="0" destOrd="0" parTransId="{F2C5AB0A-9E55-470C-8CB2-2512BD9B7DE6}" sibTransId="{64851311-4A22-4B7B-8A91-DB3E375FB768}"/>
    <dgm:cxn modelId="{87FC79C1-E57A-4A50-864F-53818990462C}" srcId="{6014CF97-0288-4577-BEF3-0160F45C6A72}" destId="{A1BBEB7B-272C-44A7-99B4-0BCDC78A5BC8}" srcOrd="1" destOrd="0" parTransId="{F5661343-7ECD-4CAC-B489-27EA0B9F72FE}" sibTransId="{C9AC18A2-496E-472E-A9A3-E245235B368B}"/>
    <dgm:cxn modelId="{FA2420D1-1620-4FFB-B15A-90D60C9DEE68}" type="presOf" srcId="{ECE729DD-6114-42A2-BA65-357DDA7306E9}" destId="{07963AAB-7C48-4709-B67A-D7D500226920}" srcOrd="0" destOrd="0" presId="urn:microsoft.com/office/officeart/2018/2/layout/IconVerticalSolidList"/>
    <dgm:cxn modelId="{71C145E2-9FBC-4AC2-BADB-60C773423CC1}" type="presOf" srcId="{A1BBEB7B-272C-44A7-99B4-0BCDC78A5BC8}" destId="{1B9EA36B-A2E5-4776-9F35-95DA43176139}" srcOrd="0" destOrd="0" presId="urn:microsoft.com/office/officeart/2018/2/layout/IconVerticalSolidList"/>
    <dgm:cxn modelId="{4DA100E3-81D8-41E7-965B-E86D967D9909}" type="presOf" srcId="{3E3FC0B8-55B9-484C-8039-7240722D613B}" destId="{BC32AD60-59F8-47D8-9AC0-3C5A1891657E}" srcOrd="0" destOrd="0" presId="urn:microsoft.com/office/officeart/2018/2/layout/IconVerticalSolidList"/>
    <dgm:cxn modelId="{FF41D707-67EF-48DD-96A2-EF0CA4434FFD}" type="presParOf" srcId="{2DB659BC-57F1-4D0F-BC1A-BF42C90CCD08}" destId="{641190FC-1649-4591-A8A5-6C3FF1B236CE}" srcOrd="0" destOrd="0" presId="urn:microsoft.com/office/officeart/2018/2/layout/IconVerticalSolidList"/>
    <dgm:cxn modelId="{4C80C21C-219B-462A-8AEB-315D29C4FA08}" type="presParOf" srcId="{641190FC-1649-4591-A8A5-6C3FF1B236CE}" destId="{7506BCE1-9A06-4D92-AADF-CA7BCC73345F}" srcOrd="0" destOrd="0" presId="urn:microsoft.com/office/officeart/2018/2/layout/IconVerticalSolidList"/>
    <dgm:cxn modelId="{503EB5BB-1786-44AA-AB6C-E817395A087F}" type="presParOf" srcId="{641190FC-1649-4591-A8A5-6C3FF1B236CE}" destId="{6B85B79A-62F5-42F2-B3A5-24102D86937E}" srcOrd="1" destOrd="0" presId="urn:microsoft.com/office/officeart/2018/2/layout/IconVerticalSolidList"/>
    <dgm:cxn modelId="{C98B5F28-0412-41E4-AAF1-8AEBB0A56610}" type="presParOf" srcId="{641190FC-1649-4591-A8A5-6C3FF1B236CE}" destId="{6D894B21-59D7-4419-9120-10ACFDFC212C}" srcOrd="2" destOrd="0" presId="urn:microsoft.com/office/officeart/2018/2/layout/IconVerticalSolidList"/>
    <dgm:cxn modelId="{275B5737-236D-484D-A8AD-B743872BA5EA}" type="presParOf" srcId="{641190FC-1649-4591-A8A5-6C3FF1B236CE}" destId="{07963AAB-7C48-4709-B67A-D7D500226920}" srcOrd="3" destOrd="0" presId="urn:microsoft.com/office/officeart/2018/2/layout/IconVerticalSolidList"/>
    <dgm:cxn modelId="{CECD820A-C258-46EE-A80C-A1064C415C56}" type="presParOf" srcId="{641190FC-1649-4591-A8A5-6C3FF1B236CE}" destId="{A2266A4C-A676-462A-8915-D8DD7E8D0020}" srcOrd="4" destOrd="0" presId="urn:microsoft.com/office/officeart/2018/2/layout/IconVerticalSolidList"/>
    <dgm:cxn modelId="{B68A654C-C70B-4D55-BB13-27A8EFA99C54}" type="presParOf" srcId="{2DB659BC-57F1-4D0F-BC1A-BF42C90CCD08}" destId="{FDB7157D-4F21-400D-BB89-A13DB4D3B167}" srcOrd="1" destOrd="0" presId="urn:microsoft.com/office/officeart/2018/2/layout/IconVerticalSolidList"/>
    <dgm:cxn modelId="{5F49FA5E-2D9A-4135-A895-787FD39486E6}" type="presParOf" srcId="{2DB659BC-57F1-4D0F-BC1A-BF42C90CCD08}" destId="{60C0A7A2-01A0-444C-9B93-616D511F2DB6}" srcOrd="2" destOrd="0" presId="urn:microsoft.com/office/officeart/2018/2/layout/IconVerticalSolidList"/>
    <dgm:cxn modelId="{4C73B7E7-A73C-4702-A649-59996E57CE8E}" type="presParOf" srcId="{60C0A7A2-01A0-444C-9B93-616D511F2DB6}" destId="{01B200E2-3D68-492C-A4B2-05D966CE849C}" srcOrd="0" destOrd="0" presId="urn:microsoft.com/office/officeart/2018/2/layout/IconVerticalSolidList"/>
    <dgm:cxn modelId="{010E9738-E753-4FF1-B028-84678C0F9414}" type="presParOf" srcId="{60C0A7A2-01A0-444C-9B93-616D511F2DB6}" destId="{41A43B09-A78D-4EC2-8997-4DF2632AA443}" srcOrd="1" destOrd="0" presId="urn:microsoft.com/office/officeart/2018/2/layout/IconVerticalSolidList"/>
    <dgm:cxn modelId="{F96D4FE6-0A28-4421-BEBD-6E66E5D2F81F}" type="presParOf" srcId="{60C0A7A2-01A0-444C-9B93-616D511F2DB6}" destId="{5A6C8D49-7650-46A8-90DA-0A273CF0D56B}" srcOrd="2" destOrd="0" presId="urn:microsoft.com/office/officeart/2018/2/layout/IconVerticalSolidList"/>
    <dgm:cxn modelId="{8C281F6D-7C35-4E17-B46C-F07A17239F21}" type="presParOf" srcId="{60C0A7A2-01A0-444C-9B93-616D511F2DB6}" destId="{1B9EA36B-A2E5-4776-9F35-95DA43176139}" srcOrd="3" destOrd="0" presId="urn:microsoft.com/office/officeart/2018/2/layout/IconVerticalSolidList"/>
    <dgm:cxn modelId="{3820CCA9-FED8-4C87-B8B6-89AC9B4AD465}" type="presParOf" srcId="{2DB659BC-57F1-4D0F-BC1A-BF42C90CCD08}" destId="{F9CF8F72-F8C1-4DDF-872F-6266612C2EFC}" srcOrd="3" destOrd="0" presId="urn:microsoft.com/office/officeart/2018/2/layout/IconVerticalSolidList"/>
    <dgm:cxn modelId="{4E8240C1-03C7-4101-B7BD-0896B4291363}" type="presParOf" srcId="{2DB659BC-57F1-4D0F-BC1A-BF42C90CCD08}" destId="{8AE541AB-706F-41AF-9B93-FB95570E1F63}" srcOrd="4" destOrd="0" presId="urn:microsoft.com/office/officeart/2018/2/layout/IconVerticalSolidList"/>
    <dgm:cxn modelId="{B6043D65-1A0E-4DDC-A20E-7BE6E859F7AC}" type="presParOf" srcId="{8AE541AB-706F-41AF-9B93-FB95570E1F63}" destId="{9BFA9F65-C86B-4534-A758-71C1C08C7C4D}" srcOrd="0" destOrd="0" presId="urn:microsoft.com/office/officeart/2018/2/layout/IconVerticalSolidList"/>
    <dgm:cxn modelId="{0975A4EF-F185-4F34-8DC8-06A42728A3C1}" type="presParOf" srcId="{8AE541AB-706F-41AF-9B93-FB95570E1F63}" destId="{4DC2E876-6C00-4D71-8625-58C6E0BB3882}" srcOrd="1" destOrd="0" presId="urn:microsoft.com/office/officeart/2018/2/layout/IconVerticalSolidList"/>
    <dgm:cxn modelId="{96C4F4A1-BEBF-4D5D-A319-1BB12514AC74}" type="presParOf" srcId="{8AE541AB-706F-41AF-9B93-FB95570E1F63}" destId="{815CD588-B7D8-413B-B814-340D63D1201E}" srcOrd="2" destOrd="0" presId="urn:microsoft.com/office/officeart/2018/2/layout/IconVerticalSolidList"/>
    <dgm:cxn modelId="{6938B8F5-190F-4244-96D4-C2172E7047A3}" type="presParOf" srcId="{8AE541AB-706F-41AF-9B93-FB95570E1F63}" destId="{BC32AD60-59F8-47D8-9AC0-3C5A1891657E}" srcOrd="3" destOrd="0" presId="urn:microsoft.com/office/officeart/2018/2/layout/IconVerticalSolidList"/>
    <dgm:cxn modelId="{511F91B4-EAC6-4170-A2C5-14EED3136FB9}" type="presParOf" srcId="{2DB659BC-57F1-4D0F-BC1A-BF42C90CCD08}" destId="{B267CDFE-AAD2-4070-99C3-4CE7CF2DC8A6}" srcOrd="5" destOrd="0" presId="urn:microsoft.com/office/officeart/2018/2/layout/IconVerticalSolidList"/>
    <dgm:cxn modelId="{971AF8C5-83E6-401F-A80E-7C87E5B1C21A}" type="presParOf" srcId="{2DB659BC-57F1-4D0F-BC1A-BF42C90CCD08}" destId="{D8A227EF-7536-4535-94CC-77A060A74301}" srcOrd="6" destOrd="0" presId="urn:microsoft.com/office/officeart/2018/2/layout/IconVerticalSolidList"/>
    <dgm:cxn modelId="{D731B8CE-AF02-424A-AAA2-F31098ED26F5}" type="presParOf" srcId="{D8A227EF-7536-4535-94CC-77A060A74301}" destId="{C89288BC-A439-4B42-AD3A-955DD4D8EA62}" srcOrd="0" destOrd="0" presId="urn:microsoft.com/office/officeart/2018/2/layout/IconVerticalSolidList"/>
    <dgm:cxn modelId="{0219C661-62FC-4F85-B53A-41F27B6DBF63}" type="presParOf" srcId="{D8A227EF-7536-4535-94CC-77A060A74301}" destId="{D5CE796C-52EB-47E0-8728-D12512BC6D0F}" srcOrd="1" destOrd="0" presId="urn:microsoft.com/office/officeart/2018/2/layout/IconVerticalSolidList"/>
    <dgm:cxn modelId="{A27D881C-27B1-40C2-A3A2-7A237CF7752B}" type="presParOf" srcId="{D8A227EF-7536-4535-94CC-77A060A74301}" destId="{D7F38ACF-7206-4128-93F0-06F04719F529}" srcOrd="2" destOrd="0" presId="urn:microsoft.com/office/officeart/2018/2/layout/IconVerticalSolidList"/>
    <dgm:cxn modelId="{25F1DBF5-14BA-44B2-93E5-A471EE35DD5B}" type="presParOf" srcId="{D8A227EF-7536-4535-94CC-77A060A74301}" destId="{DF7D51A4-23E6-44C0-9B59-63AF3AE75F25}" srcOrd="3" destOrd="0" presId="urn:microsoft.com/office/officeart/2018/2/layout/IconVerticalSolidList"/>
    <dgm:cxn modelId="{65E3FD59-DE0F-4B14-B16D-8690CA0D052B}" type="presParOf" srcId="{2DB659BC-57F1-4D0F-BC1A-BF42C90CCD08}" destId="{A5FE4641-AE63-46D0-91DA-5394BD8EE663}" srcOrd="7" destOrd="0" presId="urn:microsoft.com/office/officeart/2018/2/layout/IconVerticalSolidList"/>
    <dgm:cxn modelId="{9D2118E6-20DF-4F0C-A99A-89DBB350CDEB}" type="presParOf" srcId="{2DB659BC-57F1-4D0F-BC1A-BF42C90CCD08}" destId="{F045F576-AF15-4DC6-A995-383C6B464F2C}" srcOrd="8" destOrd="0" presId="urn:microsoft.com/office/officeart/2018/2/layout/IconVerticalSolidList"/>
    <dgm:cxn modelId="{229256AC-3B8A-40DC-BAB2-5F4D54B3CBDF}" type="presParOf" srcId="{F045F576-AF15-4DC6-A995-383C6B464F2C}" destId="{6FE75EB5-6CD1-42E2-A864-C2237F53B2FC}" srcOrd="0" destOrd="0" presId="urn:microsoft.com/office/officeart/2018/2/layout/IconVerticalSolidList"/>
    <dgm:cxn modelId="{768454B4-5BF2-4E37-A2D4-1473977931EF}" type="presParOf" srcId="{F045F576-AF15-4DC6-A995-383C6B464F2C}" destId="{09C46FC0-B60D-4222-92A3-91D2CD5FC701}" srcOrd="1" destOrd="0" presId="urn:microsoft.com/office/officeart/2018/2/layout/IconVerticalSolidList"/>
    <dgm:cxn modelId="{D4DC3852-240A-46C7-9B91-291ACC3B96E8}" type="presParOf" srcId="{F045F576-AF15-4DC6-A995-383C6B464F2C}" destId="{9B5DD8D2-D7D2-467C-97C6-C39AC547BEEF}" srcOrd="2" destOrd="0" presId="urn:microsoft.com/office/officeart/2018/2/layout/IconVerticalSolidList"/>
    <dgm:cxn modelId="{5AFED5D8-E56E-41E5-A4BB-8D009BF6F0A5}" type="presParOf" srcId="{F045F576-AF15-4DC6-A995-383C6B464F2C}" destId="{D8F04874-395C-4528-97BA-C64045A7FA2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1615F0-C315-4492-A2DB-2FB360B725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D0D1952-580E-46A3-95FE-CB82862D6EE1}">
      <dgm:prSet/>
      <dgm:spPr>
        <a:solidFill>
          <a:srgbClr val="69C3D5"/>
        </a:solidFill>
      </dgm:spPr>
      <dgm:t>
        <a:bodyPr/>
        <a:lstStyle/>
        <a:p>
          <a:r>
            <a:rPr lang="en-US"/>
            <a:t>Not part of the board</a:t>
          </a:r>
        </a:p>
      </dgm:t>
    </dgm:pt>
    <dgm:pt modelId="{C601CC63-8F1A-483D-A7D5-AD27D86CE63C}" type="parTrans" cxnId="{8158908F-E5DF-4ADA-9F25-A0B911680A06}">
      <dgm:prSet/>
      <dgm:spPr/>
      <dgm:t>
        <a:bodyPr/>
        <a:lstStyle/>
        <a:p>
          <a:endParaRPr lang="en-US"/>
        </a:p>
      </dgm:t>
    </dgm:pt>
    <dgm:pt modelId="{103291E7-E22C-40FE-8F77-A3AF5C287F9A}" type="sibTrans" cxnId="{8158908F-E5DF-4ADA-9F25-A0B911680A06}">
      <dgm:prSet/>
      <dgm:spPr/>
      <dgm:t>
        <a:bodyPr/>
        <a:lstStyle/>
        <a:p>
          <a:endParaRPr lang="en-US"/>
        </a:p>
      </dgm:t>
    </dgm:pt>
    <dgm:pt modelId="{2828E02C-71F9-4F1F-A004-D5E11BAD26D5}">
      <dgm:prSet/>
      <dgm:spPr/>
      <dgm:t>
        <a:bodyPr/>
        <a:lstStyle/>
        <a:p>
          <a:r>
            <a:rPr lang="en-US"/>
            <a:t>Reports to the board</a:t>
          </a:r>
        </a:p>
      </dgm:t>
    </dgm:pt>
    <dgm:pt modelId="{C9B6CD31-AB9B-4E2C-A0EA-C8B54004EB92}" type="parTrans" cxnId="{677AC5C9-9EF6-4277-A54B-4B2CF7DF23BF}">
      <dgm:prSet/>
      <dgm:spPr/>
      <dgm:t>
        <a:bodyPr/>
        <a:lstStyle/>
        <a:p>
          <a:endParaRPr lang="en-US"/>
        </a:p>
      </dgm:t>
    </dgm:pt>
    <dgm:pt modelId="{66B379E6-C81B-4219-A830-F45B80E603E6}" type="sibTrans" cxnId="{677AC5C9-9EF6-4277-A54B-4B2CF7DF23BF}">
      <dgm:prSet/>
      <dgm:spPr/>
      <dgm:t>
        <a:bodyPr/>
        <a:lstStyle/>
        <a:p>
          <a:endParaRPr lang="en-US"/>
        </a:p>
      </dgm:t>
    </dgm:pt>
    <dgm:pt modelId="{EEFE54CF-4EF8-4852-A91E-D35EC460168C}">
      <dgm:prSet/>
      <dgm:spPr>
        <a:solidFill>
          <a:srgbClr val="69C3D5"/>
        </a:solidFill>
      </dgm:spPr>
      <dgm:t>
        <a:bodyPr/>
        <a:lstStyle/>
        <a:p>
          <a:r>
            <a:rPr lang="en-US" dirty="0"/>
            <a:t>Decide how to operate the cooperative on day-to-day basis.</a:t>
          </a:r>
        </a:p>
      </dgm:t>
    </dgm:pt>
    <dgm:pt modelId="{A10F10C7-D322-450E-ADDD-C47E758128C0}" type="parTrans" cxnId="{D24FDEDE-E148-43F1-AF4A-BB51E4FA2626}">
      <dgm:prSet/>
      <dgm:spPr/>
      <dgm:t>
        <a:bodyPr/>
        <a:lstStyle/>
        <a:p>
          <a:endParaRPr lang="en-US"/>
        </a:p>
      </dgm:t>
    </dgm:pt>
    <dgm:pt modelId="{4FB0EABF-E4CA-48B1-AD12-DF7CB2CEEE3E}" type="sibTrans" cxnId="{D24FDEDE-E148-43F1-AF4A-BB51E4FA2626}">
      <dgm:prSet/>
      <dgm:spPr/>
      <dgm:t>
        <a:bodyPr/>
        <a:lstStyle/>
        <a:p>
          <a:endParaRPr lang="en-US"/>
        </a:p>
      </dgm:t>
    </dgm:pt>
    <dgm:pt modelId="{D4955B70-CC1F-4260-9EA4-035DA202BA98}">
      <dgm:prSet/>
      <dgm:spPr/>
      <dgm:t>
        <a:bodyPr/>
        <a:lstStyle/>
        <a:p>
          <a:r>
            <a:rPr lang="en-US"/>
            <a:t>Hire employees</a:t>
          </a:r>
        </a:p>
      </dgm:t>
    </dgm:pt>
    <dgm:pt modelId="{73B3F4AC-B91A-49E3-8603-A935B49BBCBE}" type="parTrans" cxnId="{4C6AEA44-56CC-4C4D-80F0-AE4FB54D37D1}">
      <dgm:prSet/>
      <dgm:spPr/>
      <dgm:t>
        <a:bodyPr/>
        <a:lstStyle/>
        <a:p>
          <a:endParaRPr lang="en-US"/>
        </a:p>
      </dgm:t>
    </dgm:pt>
    <dgm:pt modelId="{A825728C-36A8-4971-9A2D-AC546C94AD14}" type="sibTrans" cxnId="{4C6AEA44-56CC-4C4D-80F0-AE4FB54D37D1}">
      <dgm:prSet/>
      <dgm:spPr/>
      <dgm:t>
        <a:bodyPr/>
        <a:lstStyle/>
        <a:p>
          <a:endParaRPr lang="en-US"/>
        </a:p>
      </dgm:t>
    </dgm:pt>
    <dgm:pt modelId="{286AE304-7D39-4DE9-AEFF-C4A605333E76}">
      <dgm:prSet/>
      <dgm:spPr/>
      <dgm:t>
        <a:bodyPr/>
        <a:lstStyle/>
        <a:p>
          <a:r>
            <a:rPr lang="en-US"/>
            <a:t>Manage people, capital, and resources</a:t>
          </a:r>
        </a:p>
      </dgm:t>
    </dgm:pt>
    <dgm:pt modelId="{4A5F468F-3014-44BA-9140-6312E7C54831}" type="parTrans" cxnId="{C197E768-AFED-42FB-876C-83EEA8D192BA}">
      <dgm:prSet/>
      <dgm:spPr/>
      <dgm:t>
        <a:bodyPr/>
        <a:lstStyle/>
        <a:p>
          <a:endParaRPr lang="en-US"/>
        </a:p>
      </dgm:t>
    </dgm:pt>
    <dgm:pt modelId="{3E60C561-99EF-4873-B9F5-427C49B0AAD8}" type="sibTrans" cxnId="{C197E768-AFED-42FB-876C-83EEA8D192BA}">
      <dgm:prSet/>
      <dgm:spPr/>
      <dgm:t>
        <a:bodyPr/>
        <a:lstStyle/>
        <a:p>
          <a:endParaRPr lang="en-US"/>
        </a:p>
      </dgm:t>
    </dgm:pt>
    <dgm:pt modelId="{BE8A3609-4F5F-4EF9-882E-47C371BFB7D9}">
      <dgm:prSet/>
      <dgm:spPr/>
      <dgm:t>
        <a:bodyPr/>
        <a:lstStyle/>
        <a:p>
          <a:r>
            <a:rPr lang="en-US"/>
            <a:t>Prepare financial documents </a:t>
          </a:r>
        </a:p>
      </dgm:t>
    </dgm:pt>
    <dgm:pt modelId="{7334772E-AD3A-42B5-9615-2CEEE478530A}" type="parTrans" cxnId="{D5846443-056E-483B-BE0C-02D9AA703EA7}">
      <dgm:prSet/>
      <dgm:spPr/>
      <dgm:t>
        <a:bodyPr/>
        <a:lstStyle/>
        <a:p>
          <a:endParaRPr lang="en-US"/>
        </a:p>
      </dgm:t>
    </dgm:pt>
    <dgm:pt modelId="{01016A4C-5CE3-43D0-9FC2-997E47C16477}" type="sibTrans" cxnId="{D5846443-056E-483B-BE0C-02D9AA703EA7}">
      <dgm:prSet/>
      <dgm:spPr/>
      <dgm:t>
        <a:bodyPr/>
        <a:lstStyle/>
        <a:p>
          <a:endParaRPr lang="en-US"/>
        </a:p>
      </dgm:t>
    </dgm:pt>
    <dgm:pt modelId="{B3157E9E-305E-1B43-960B-4FA414E07F33}" type="pres">
      <dgm:prSet presAssocID="{CB1615F0-C315-4492-A2DB-2FB360B7259F}" presName="linear" presStyleCnt="0">
        <dgm:presLayoutVars>
          <dgm:animLvl val="lvl"/>
          <dgm:resizeHandles val="exact"/>
        </dgm:presLayoutVars>
      </dgm:prSet>
      <dgm:spPr/>
    </dgm:pt>
    <dgm:pt modelId="{13FA3187-46F3-954C-9492-13503CFF7801}" type="pres">
      <dgm:prSet presAssocID="{AD0D1952-580E-46A3-95FE-CB82862D6EE1}" presName="parentText" presStyleLbl="node1" presStyleIdx="0" presStyleCnt="2">
        <dgm:presLayoutVars>
          <dgm:chMax val="0"/>
          <dgm:bulletEnabled val="1"/>
        </dgm:presLayoutVars>
      </dgm:prSet>
      <dgm:spPr/>
    </dgm:pt>
    <dgm:pt modelId="{B024203C-BEB4-5640-96FC-F97E46007298}" type="pres">
      <dgm:prSet presAssocID="{AD0D1952-580E-46A3-95FE-CB82862D6EE1}" presName="childText" presStyleLbl="revTx" presStyleIdx="0" presStyleCnt="2">
        <dgm:presLayoutVars>
          <dgm:bulletEnabled val="1"/>
        </dgm:presLayoutVars>
      </dgm:prSet>
      <dgm:spPr/>
    </dgm:pt>
    <dgm:pt modelId="{BE6B84CE-66FD-BC45-A311-F56A37F246A2}" type="pres">
      <dgm:prSet presAssocID="{EEFE54CF-4EF8-4852-A91E-D35EC460168C}" presName="parentText" presStyleLbl="node1" presStyleIdx="1" presStyleCnt="2">
        <dgm:presLayoutVars>
          <dgm:chMax val="0"/>
          <dgm:bulletEnabled val="1"/>
        </dgm:presLayoutVars>
      </dgm:prSet>
      <dgm:spPr/>
    </dgm:pt>
    <dgm:pt modelId="{74244F47-484C-4846-84A8-09E84D19A3DC}" type="pres">
      <dgm:prSet presAssocID="{EEFE54CF-4EF8-4852-A91E-D35EC460168C}" presName="childText" presStyleLbl="revTx" presStyleIdx="1" presStyleCnt="2">
        <dgm:presLayoutVars>
          <dgm:bulletEnabled val="1"/>
        </dgm:presLayoutVars>
      </dgm:prSet>
      <dgm:spPr/>
    </dgm:pt>
  </dgm:ptLst>
  <dgm:cxnLst>
    <dgm:cxn modelId="{E34E2504-67D9-9B4C-8D6E-46A2BB0BA0CD}" type="presOf" srcId="{2828E02C-71F9-4F1F-A004-D5E11BAD26D5}" destId="{B024203C-BEB4-5640-96FC-F97E46007298}" srcOrd="0" destOrd="0" presId="urn:microsoft.com/office/officeart/2005/8/layout/vList2"/>
    <dgm:cxn modelId="{D5846443-056E-483B-BE0C-02D9AA703EA7}" srcId="{EEFE54CF-4EF8-4852-A91E-D35EC460168C}" destId="{BE8A3609-4F5F-4EF9-882E-47C371BFB7D9}" srcOrd="2" destOrd="0" parTransId="{7334772E-AD3A-42B5-9615-2CEEE478530A}" sibTransId="{01016A4C-5CE3-43D0-9FC2-997E47C16477}"/>
    <dgm:cxn modelId="{4C6AEA44-56CC-4C4D-80F0-AE4FB54D37D1}" srcId="{EEFE54CF-4EF8-4852-A91E-D35EC460168C}" destId="{D4955B70-CC1F-4260-9EA4-035DA202BA98}" srcOrd="0" destOrd="0" parTransId="{73B3F4AC-B91A-49E3-8603-A935B49BBCBE}" sibTransId="{A825728C-36A8-4971-9A2D-AC546C94AD14}"/>
    <dgm:cxn modelId="{97B90351-5244-6149-9509-934CF9531941}" type="presOf" srcId="{AD0D1952-580E-46A3-95FE-CB82862D6EE1}" destId="{13FA3187-46F3-954C-9492-13503CFF7801}" srcOrd="0" destOrd="0" presId="urn:microsoft.com/office/officeart/2005/8/layout/vList2"/>
    <dgm:cxn modelId="{C197E768-AFED-42FB-876C-83EEA8D192BA}" srcId="{EEFE54CF-4EF8-4852-A91E-D35EC460168C}" destId="{286AE304-7D39-4DE9-AEFF-C4A605333E76}" srcOrd="1" destOrd="0" parTransId="{4A5F468F-3014-44BA-9140-6312E7C54831}" sibTransId="{3E60C561-99EF-4873-B9F5-427C49B0AAD8}"/>
    <dgm:cxn modelId="{32E1387C-80C8-0B44-A35A-C87F1FDDD825}" type="presOf" srcId="{BE8A3609-4F5F-4EF9-882E-47C371BFB7D9}" destId="{74244F47-484C-4846-84A8-09E84D19A3DC}" srcOrd="0" destOrd="2" presId="urn:microsoft.com/office/officeart/2005/8/layout/vList2"/>
    <dgm:cxn modelId="{6178D08C-46DC-4243-97B4-649DD567A3F8}" type="presOf" srcId="{CB1615F0-C315-4492-A2DB-2FB360B7259F}" destId="{B3157E9E-305E-1B43-960B-4FA414E07F33}" srcOrd="0" destOrd="0" presId="urn:microsoft.com/office/officeart/2005/8/layout/vList2"/>
    <dgm:cxn modelId="{8158908F-E5DF-4ADA-9F25-A0B911680A06}" srcId="{CB1615F0-C315-4492-A2DB-2FB360B7259F}" destId="{AD0D1952-580E-46A3-95FE-CB82862D6EE1}" srcOrd="0" destOrd="0" parTransId="{C601CC63-8F1A-483D-A7D5-AD27D86CE63C}" sibTransId="{103291E7-E22C-40FE-8F77-A3AF5C287F9A}"/>
    <dgm:cxn modelId="{F38892AE-F9A7-824A-8718-28D4B913360C}" type="presOf" srcId="{286AE304-7D39-4DE9-AEFF-C4A605333E76}" destId="{74244F47-484C-4846-84A8-09E84D19A3DC}" srcOrd="0" destOrd="1" presId="urn:microsoft.com/office/officeart/2005/8/layout/vList2"/>
    <dgm:cxn modelId="{D84E21BA-B890-2E46-A5C2-2DF05AC2CEB5}" type="presOf" srcId="{EEFE54CF-4EF8-4852-A91E-D35EC460168C}" destId="{BE6B84CE-66FD-BC45-A311-F56A37F246A2}" srcOrd="0" destOrd="0" presId="urn:microsoft.com/office/officeart/2005/8/layout/vList2"/>
    <dgm:cxn modelId="{3741EBBD-1ADA-C946-91C0-880F5F232106}" type="presOf" srcId="{D4955B70-CC1F-4260-9EA4-035DA202BA98}" destId="{74244F47-484C-4846-84A8-09E84D19A3DC}" srcOrd="0" destOrd="0" presId="urn:microsoft.com/office/officeart/2005/8/layout/vList2"/>
    <dgm:cxn modelId="{677AC5C9-9EF6-4277-A54B-4B2CF7DF23BF}" srcId="{AD0D1952-580E-46A3-95FE-CB82862D6EE1}" destId="{2828E02C-71F9-4F1F-A004-D5E11BAD26D5}" srcOrd="0" destOrd="0" parTransId="{C9B6CD31-AB9B-4E2C-A0EA-C8B54004EB92}" sibTransId="{66B379E6-C81B-4219-A830-F45B80E603E6}"/>
    <dgm:cxn modelId="{D24FDEDE-E148-43F1-AF4A-BB51E4FA2626}" srcId="{CB1615F0-C315-4492-A2DB-2FB360B7259F}" destId="{EEFE54CF-4EF8-4852-A91E-D35EC460168C}" srcOrd="1" destOrd="0" parTransId="{A10F10C7-D322-450E-ADDD-C47E758128C0}" sibTransId="{4FB0EABF-E4CA-48B1-AD12-DF7CB2CEEE3E}"/>
    <dgm:cxn modelId="{57908B00-CA69-6E4F-AB54-95678FCAB9F6}" type="presParOf" srcId="{B3157E9E-305E-1B43-960B-4FA414E07F33}" destId="{13FA3187-46F3-954C-9492-13503CFF7801}" srcOrd="0" destOrd="0" presId="urn:microsoft.com/office/officeart/2005/8/layout/vList2"/>
    <dgm:cxn modelId="{B2EF3F2E-5A7D-8C4A-893D-4DEF78E6E5D4}" type="presParOf" srcId="{B3157E9E-305E-1B43-960B-4FA414E07F33}" destId="{B024203C-BEB4-5640-96FC-F97E46007298}" srcOrd="1" destOrd="0" presId="urn:microsoft.com/office/officeart/2005/8/layout/vList2"/>
    <dgm:cxn modelId="{37BCE32C-09CE-EF4E-97D3-1F4FFEA24490}" type="presParOf" srcId="{B3157E9E-305E-1B43-960B-4FA414E07F33}" destId="{BE6B84CE-66FD-BC45-A311-F56A37F246A2}" srcOrd="2" destOrd="0" presId="urn:microsoft.com/office/officeart/2005/8/layout/vList2"/>
    <dgm:cxn modelId="{E92FD550-BE20-B14C-B039-5C8F6D5078C2}" type="presParOf" srcId="{B3157E9E-305E-1B43-960B-4FA414E07F33}" destId="{74244F47-484C-4846-84A8-09E84D19A3DC}"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8B1CBB3-FED4-4B6B-AA4B-D816ECBC647E}"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414387D6-0850-452D-A1DE-FFFEF24DD598}">
      <dgm:prSet/>
      <dgm:spPr/>
      <dgm:t>
        <a:bodyPr/>
        <a:lstStyle/>
        <a:p>
          <a:r>
            <a:rPr lang="en-US"/>
            <a:t>Mark or highlight three key points</a:t>
          </a:r>
        </a:p>
      </dgm:t>
    </dgm:pt>
    <dgm:pt modelId="{6F5E6393-868D-4A91-B303-D2205FCB8E73}" type="parTrans" cxnId="{B16FACAF-87CA-47FF-B3B7-5D8F0B22976F}">
      <dgm:prSet/>
      <dgm:spPr/>
      <dgm:t>
        <a:bodyPr/>
        <a:lstStyle/>
        <a:p>
          <a:endParaRPr lang="en-US"/>
        </a:p>
      </dgm:t>
    </dgm:pt>
    <dgm:pt modelId="{4CD94BEB-8263-4BCF-8B35-015CBE6A804C}" type="sibTrans" cxnId="{B16FACAF-87CA-47FF-B3B7-5D8F0B22976F}">
      <dgm:prSet/>
      <dgm:spPr/>
      <dgm:t>
        <a:bodyPr/>
        <a:lstStyle/>
        <a:p>
          <a:endParaRPr lang="en-US"/>
        </a:p>
      </dgm:t>
    </dgm:pt>
    <dgm:pt modelId="{5FC9E98A-DF42-4023-A859-955D191F476D}">
      <dgm:prSet/>
      <dgm:spPr/>
      <dgm:t>
        <a:bodyPr/>
        <a:lstStyle/>
        <a:p>
          <a:r>
            <a:rPr lang="en-US"/>
            <a:t>List two ideas or concepts related to previous knowledge.</a:t>
          </a:r>
        </a:p>
      </dgm:t>
    </dgm:pt>
    <dgm:pt modelId="{1F986085-A8CE-4EBD-ADBF-06634A617A0A}" type="parTrans" cxnId="{7DA1AB83-99EC-4588-9A59-BC064F9CF1D7}">
      <dgm:prSet/>
      <dgm:spPr/>
      <dgm:t>
        <a:bodyPr/>
        <a:lstStyle/>
        <a:p>
          <a:endParaRPr lang="en-US"/>
        </a:p>
      </dgm:t>
    </dgm:pt>
    <dgm:pt modelId="{E3E1B574-BA46-4C34-99F6-2F6060248720}" type="sibTrans" cxnId="{7DA1AB83-99EC-4588-9A59-BC064F9CF1D7}">
      <dgm:prSet/>
      <dgm:spPr/>
      <dgm:t>
        <a:bodyPr/>
        <a:lstStyle/>
        <a:p>
          <a:endParaRPr lang="en-US"/>
        </a:p>
      </dgm:t>
    </dgm:pt>
    <dgm:pt modelId="{A0860E71-D9CE-4AC6-A046-49B3BED1E8AC}">
      <dgm:prSet/>
      <dgm:spPr/>
      <dgm:t>
        <a:bodyPr/>
        <a:lstStyle/>
        <a:p>
          <a:r>
            <a:rPr lang="en-US"/>
            <a:t>List questions you have about this topic.</a:t>
          </a:r>
        </a:p>
      </dgm:t>
    </dgm:pt>
    <dgm:pt modelId="{D42C98BE-5762-435A-9681-6C10EAD9EED6}" type="parTrans" cxnId="{D34C1C53-5ED1-4A25-BB07-738CE447FD17}">
      <dgm:prSet/>
      <dgm:spPr/>
      <dgm:t>
        <a:bodyPr/>
        <a:lstStyle/>
        <a:p>
          <a:endParaRPr lang="en-US"/>
        </a:p>
      </dgm:t>
    </dgm:pt>
    <dgm:pt modelId="{B20B58A7-7EC8-4DD7-B905-C8ACAD69A397}" type="sibTrans" cxnId="{D34C1C53-5ED1-4A25-BB07-738CE447FD17}">
      <dgm:prSet/>
      <dgm:spPr/>
      <dgm:t>
        <a:bodyPr/>
        <a:lstStyle/>
        <a:p>
          <a:endParaRPr lang="en-US"/>
        </a:p>
      </dgm:t>
    </dgm:pt>
    <dgm:pt modelId="{51E05C34-016B-46F0-AEEA-B44EE0FB2356}">
      <dgm:prSet/>
      <dgm:spPr/>
      <dgm:t>
        <a:bodyPr/>
        <a:lstStyle/>
        <a:p>
          <a:r>
            <a:rPr lang="en-US"/>
            <a:t>Keep notes organized and available for use throughout the course.</a:t>
          </a:r>
        </a:p>
      </dgm:t>
    </dgm:pt>
    <dgm:pt modelId="{BFCDC449-B83D-410C-A195-B074B2242C0B}" type="parTrans" cxnId="{B28BE1AB-83A0-460B-B5FF-85C2CE88DCB7}">
      <dgm:prSet/>
      <dgm:spPr/>
      <dgm:t>
        <a:bodyPr/>
        <a:lstStyle/>
        <a:p>
          <a:endParaRPr lang="en-US"/>
        </a:p>
      </dgm:t>
    </dgm:pt>
    <dgm:pt modelId="{F4794E8C-A1FF-47F2-B9C2-2CF6BE8D4787}" type="sibTrans" cxnId="{B28BE1AB-83A0-460B-B5FF-85C2CE88DCB7}">
      <dgm:prSet/>
      <dgm:spPr/>
      <dgm:t>
        <a:bodyPr/>
        <a:lstStyle/>
        <a:p>
          <a:endParaRPr lang="en-US"/>
        </a:p>
      </dgm:t>
    </dgm:pt>
    <dgm:pt modelId="{A1490B03-65FA-44EF-BCDD-261A87CDE14A}" type="pres">
      <dgm:prSet presAssocID="{28B1CBB3-FED4-4B6B-AA4B-D816ECBC647E}" presName="root" presStyleCnt="0">
        <dgm:presLayoutVars>
          <dgm:dir/>
          <dgm:resizeHandles val="exact"/>
        </dgm:presLayoutVars>
      </dgm:prSet>
      <dgm:spPr/>
    </dgm:pt>
    <dgm:pt modelId="{0419A806-83FB-48A9-9BBE-70488DDA4CFF}" type="pres">
      <dgm:prSet presAssocID="{414387D6-0850-452D-A1DE-FFFEF24DD598}" presName="compNode" presStyleCnt="0"/>
      <dgm:spPr/>
    </dgm:pt>
    <dgm:pt modelId="{CF7191E1-C371-474A-B5A9-589200A2468E}" type="pres">
      <dgm:prSet presAssocID="{414387D6-0850-452D-A1DE-FFFEF24DD59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8267C85B-1618-4451-9D3F-A18EAF167DC2}" type="pres">
      <dgm:prSet presAssocID="{414387D6-0850-452D-A1DE-FFFEF24DD598}" presName="spaceRect" presStyleCnt="0"/>
      <dgm:spPr/>
    </dgm:pt>
    <dgm:pt modelId="{23F62C94-8A24-4AC9-96C6-6EBD8ACE9304}" type="pres">
      <dgm:prSet presAssocID="{414387D6-0850-452D-A1DE-FFFEF24DD598}" presName="textRect" presStyleLbl="revTx" presStyleIdx="0" presStyleCnt="4">
        <dgm:presLayoutVars>
          <dgm:chMax val="1"/>
          <dgm:chPref val="1"/>
        </dgm:presLayoutVars>
      </dgm:prSet>
      <dgm:spPr/>
    </dgm:pt>
    <dgm:pt modelId="{31B4696B-156F-441F-ADAC-F1750B545AA7}" type="pres">
      <dgm:prSet presAssocID="{4CD94BEB-8263-4BCF-8B35-015CBE6A804C}" presName="sibTrans" presStyleCnt="0"/>
      <dgm:spPr/>
    </dgm:pt>
    <dgm:pt modelId="{C89746BE-AFCF-4C5A-B95E-582330D98625}" type="pres">
      <dgm:prSet presAssocID="{5FC9E98A-DF42-4023-A859-955D191F476D}" presName="compNode" presStyleCnt="0"/>
      <dgm:spPr/>
    </dgm:pt>
    <dgm:pt modelId="{B2B60048-8028-4B3B-9BD8-D62C12E70105}" type="pres">
      <dgm:prSet presAssocID="{5FC9E98A-DF42-4023-A859-955D191F476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rson with Idea"/>
        </a:ext>
      </dgm:extLst>
    </dgm:pt>
    <dgm:pt modelId="{F4E551CE-F917-473C-94E9-45C29C309E5E}" type="pres">
      <dgm:prSet presAssocID="{5FC9E98A-DF42-4023-A859-955D191F476D}" presName="spaceRect" presStyleCnt="0"/>
      <dgm:spPr/>
    </dgm:pt>
    <dgm:pt modelId="{C1C37C9E-899E-497F-9DF5-CCAB173CF276}" type="pres">
      <dgm:prSet presAssocID="{5FC9E98A-DF42-4023-A859-955D191F476D}" presName="textRect" presStyleLbl="revTx" presStyleIdx="1" presStyleCnt="4">
        <dgm:presLayoutVars>
          <dgm:chMax val="1"/>
          <dgm:chPref val="1"/>
        </dgm:presLayoutVars>
      </dgm:prSet>
      <dgm:spPr/>
    </dgm:pt>
    <dgm:pt modelId="{79178BB0-C579-4F5B-BBC1-2F33CF05EFB1}" type="pres">
      <dgm:prSet presAssocID="{E3E1B574-BA46-4C34-99F6-2F6060248720}" presName="sibTrans" presStyleCnt="0"/>
      <dgm:spPr/>
    </dgm:pt>
    <dgm:pt modelId="{935DB015-AB8A-403E-965B-010A69A1F8BE}" type="pres">
      <dgm:prSet presAssocID="{A0860E71-D9CE-4AC6-A046-49B3BED1E8AC}" presName="compNode" presStyleCnt="0"/>
      <dgm:spPr/>
    </dgm:pt>
    <dgm:pt modelId="{3415EC90-8E10-4360-AFAD-E50D3B769E2D}" type="pres">
      <dgm:prSet presAssocID="{A0860E71-D9CE-4AC6-A046-49B3BED1E8A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E7242756-687B-4FBC-AE39-D321B36082BC}" type="pres">
      <dgm:prSet presAssocID="{A0860E71-D9CE-4AC6-A046-49B3BED1E8AC}" presName="spaceRect" presStyleCnt="0"/>
      <dgm:spPr/>
    </dgm:pt>
    <dgm:pt modelId="{48399997-5AAA-4FAE-8B5A-AB776CD1E9F9}" type="pres">
      <dgm:prSet presAssocID="{A0860E71-D9CE-4AC6-A046-49B3BED1E8AC}" presName="textRect" presStyleLbl="revTx" presStyleIdx="2" presStyleCnt="4">
        <dgm:presLayoutVars>
          <dgm:chMax val="1"/>
          <dgm:chPref val="1"/>
        </dgm:presLayoutVars>
      </dgm:prSet>
      <dgm:spPr/>
    </dgm:pt>
    <dgm:pt modelId="{1A70C34F-161B-4508-B9C6-8A7F2692EA34}" type="pres">
      <dgm:prSet presAssocID="{B20B58A7-7EC8-4DD7-B905-C8ACAD69A397}" presName="sibTrans" presStyleCnt="0"/>
      <dgm:spPr/>
    </dgm:pt>
    <dgm:pt modelId="{A371AD31-A4DE-4213-BEB4-84F3513E3C9C}" type="pres">
      <dgm:prSet presAssocID="{51E05C34-016B-46F0-AEEA-B44EE0FB2356}" presName="compNode" presStyleCnt="0"/>
      <dgm:spPr/>
    </dgm:pt>
    <dgm:pt modelId="{F7C7C730-E2C1-4D4C-AF99-DC75E986EAC3}" type="pres">
      <dgm:prSet presAssocID="{51E05C34-016B-46F0-AEEA-B44EE0FB235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sed Book"/>
        </a:ext>
      </dgm:extLst>
    </dgm:pt>
    <dgm:pt modelId="{2A19FC01-F2E5-4F7B-A3E1-7F4B18F1AD7C}" type="pres">
      <dgm:prSet presAssocID="{51E05C34-016B-46F0-AEEA-B44EE0FB2356}" presName="spaceRect" presStyleCnt="0"/>
      <dgm:spPr/>
    </dgm:pt>
    <dgm:pt modelId="{D12CE7F0-6BB2-4B1B-9710-274E7720B54A}" type="pres">
      <dgm:prSet presAssocID="{51E05C34-016B-46F0-AEEA-B44EE0FB2356}" presName="textRect" presStyleLbl="revTx" presStyleIdx="3" presStyleCnt="4">
        <dgm:presLayoutVars>
          <dgm:chMax val="1"/>
          <dgm:chPref val="1"/>
        </dgm:presLayoutVars>
      </dgm:prSet>
      <dgm:spPr/>
    </dgm:pt>
  </dgm:ptLst>
  <dgm:cxnLst>
    <dgm:cxn modelId="{6E32970F-80CD-47FB-8533-31DCDE463FFD}" type="presOf" srcId="{A0860E71-D9CE-4AC6-A046-49B3BED1E8AC}" destId="{48399997-5AAA-4FAE-8B5A-AB776CD1E9F9}" srcOrd="0" destOrd="0" presId="urn:microsoft.com/office/officeart/2018/2/layout/IconLabelList"/>
    <dgm:cxn modelId="{06169D13-E205-4170-BA44-D5A1B0550B42}" type="presOf" srcId="{5FC9E98A-DF42-4023-A859-955D191F476D}" destId="{C1C37C9E-899E-497F-9DF5-CCAB173CF276}" srcOrd="0" destOrd="0" presId="urn:microsoft.com/office/officeart/2018/2/layout/IconLabelList"/>
    <dgm:cxn modelId="{D34C1C53-5ED1-4A25-BB07-738CE447FD17}" srcId="{28B1CBB3-FED4-4B6B-AA4B-D816ECBC647E}" destId="{A0860E71-D9CE-4AC6-A046-49B3BED1E8AC}" srcOrd="2" destOrd="0" parTransId="{D42C98BE-5762-435A-9681-6C10EAD9EED6}" sibTransId="{B20B58A7-7EC8-4DD7-B905-C8ACAD69A397}"/>
    <dgm:cxn modelId="{27B56E78-DC6D-4EE9-B33C-A1E7DFC04586}" type="presOf" srcId="{51E05C34-016B-46F0-AEEA-B44EE0FB2356}" destId="{D12CE7F0-6BB2-4B1B-9710-274E7720B54A}" srcOrd="0" destOrd="0" presId="urn:microsoft.com/office/officeart/2018/2/layout/IconLabelList"/>
    <dgm:cxn modelId="{7DA1AB83-99EC-4588-9A59-BC064F9CF1D7}" srcId="{28B1CBB3-FED4-4B6B-AA4B-D816ECBC647E}" destId="{5FC9E98A-DF42-4023-A859-955D191F476D}" srcOrd="1" destOrd="0" parTransId="{1F986085-A8CE-4EBD-ADBF-06634A617A0A}" sibTransId="{E3E1B574-BA46-4C34-99F6-2F6060248720}"/>
    <dgm:cxn modelId="{B28BE1AB-83A0-460B-B5FF-85C2CE88DCB7}" srcId="{28B1CBB3-FED4-4B6B-AA4B-D816ECBC647E}" destId="{51E05C34-016B-46F0-AEEA-B44EE0FB2356}" srcOrd="3" destOrd="0" parTransId="{BFCDC449-B83D-410C-A195-B074B2242C0B}" sibTransId="{F4794E8C-A1FF-47F2-B9C2-2CF6BE8D4787}"/>
    <dgm:cxn modelId="{B16FACAF-87CA-47FF-B3B7-5D8F0B22976F}" srcId="{28B1CBB3-FED4-4B6B-AA4B-D816ECBC647E}" destId="{414387D6-0850-452D-A1DE-FFFEF24DD598}" srcOrd="0" destOrd="0" parTransId="{6F5E6393-868D-4A91-B303-D2205FCB8E73}" sibTransId="{4CD94BEB-8263-4BCF-8B35-015CBE6A804C}"/>
    <dgm:cxn modelId="{A19338B9-0D9D-40A4-83D2-6B6DB96D42A6}" type="presOf" srcId="{28B1CBB3-FED4-4B6B-AA4B-D816ECBC647E}" destId="{A1490B03-65FA-44EF-BCDD-261A87CDE14A}" srcOrd="0" destOrd="0" presId="urn:microsoft.com/office/officeart/2018/2/layout/IconLabelList"/>
    <dgm:cxn modelId="{B6707CF7-1F58-4DE6-826C-F9524300DF42}" type="presOf" srcId="{414387D6-0850-452D-A1DE-FFFEF24DD598}" destId="{23F62C94-8A24-4AC9-96C6-6EBD8ACE9304}" srcOrd="0" destOrd="0" presId="urn:microsoft.com/office/officeart/2018/2/layout/IconLabelList"/>
    <dgm:cxn modelId="{5ADA981D-C455-4BBD-81ED-AE7F2998CA40}" type="presParOf" srcId="{A1490B03-65FA-44EF-BCDD-261A87CDE14A}" destId="{0419A806-83FB-48A9-9BBE-70488DDA4CFF}" srcOrd="0" destOrd="0" presId="urn:microsoft.com/office/officeart/2018/2/layout/IconLabelList"/>
    <dgm:cxn modelId="{EB4A2AE7-8174-4408-9DE6-6624CB31CF97}" type="presParOf" srcId="{0419A806-83FB-48A9-9BBE-70488DDA4CFF}" destId="{CF7191E1-C371-474A-B5A9-589200A2468E}" srcOrd="0" destOrd="0" presId="urn:microsoft.com/office/officeart/2018/2/layout/IconLabelList"/>
    <dgm:cxn modelId="{FC2C16A8-606A-4B8D-AE58-5AEB1A315264}" type="presParOf" srcId="{0419A806-83FB-48A9-9BBE-70488DDA4CFF}" destId="{8267C85B-1618-4451-9D3F-A18EAF167DC2}" srcOrd="1" destOrd="0" presId="urn:microsoft.com/office/officeart/2018/2/layout/IconLabelList"/>
    <dgm:cxn modelId="{85346D98-4EB4-43AD-ABFB-25B394E43294}" type="presParOf" srcId="{0419A806-83FB-48A9-9BBE-70488DDA4CFF}" destId="{23F62C94-8A24-4AC9-96C6-6EBD8ACE9304}" srcOrd="2" destOrd="0" presId="urn:microsoft.com/office/officeart/2018/2/layout/IconLabelList"/>
    <dgm:cxn modelId="{0BA980DD-29BD-466A-B836-ADF65FD87BB8}" type="presParOf" srcId="{A1490B03-65FA-44EF-BCDD-261A87CDE14A}" destId="{31B4696B-156F-441F-ADAC-F1750B545AA7}" srcOrd="1" destOrd="0" presId="urn:microsoft.com/office/officeart/2018/2/layout/IconLabelList"/>
    <dgm:cxn modelId="{32A80929-2AC0-43E5-94DC-57AC90905958}" type="presParOf" srcId="{A1490B03-65FA-44EF-BCDD-261A87CDE14A}" destId="{C89746BE-AFCF-4C5A-B95E-582330D98625}" srcOrd="2" destOrd="0" presId="urn:microsoft.com/office/officeart/2018/2/layout/IconLabelList"/>
    <dgm:cxn modelId="{30819AF8-0BCB-4165-BCF7-5DECAD6D97CC}" type="presParOf" srcId="{C89746BE-AFCF-4C5A-B95E-582330D98625}" destId="{B2B60048-8028-4B3B-9BD8-D62C12E70105}" srcOrd="0" destOrd="0" presId="urn:microsoft.com/office/officeart/2018/2/layout/IconLabelList"/>
    <dgm:cxn modelId="{57ACC90D-20F0-44B7-8DB8-539F9A9FC1F8}" type="presParOf" srcId="{C89746BE-AFCF-4C5A-B95E-582330D98625}" destId="{F4E551CE-F917-473C-94E9-45C29C309E5E}" srcOrd="1" destOrd="0" presId="urn:microsoft.com/office/officeart/2018/2/layout/IconLabelList"/>
    <dgm:cxn modelId="{89E59118-7AA1-472E-AFC7-EE32DADC59CB}" type="presParOf" srcId="{C89746BE-AFCF-4C5A-B95E-582330D98625}" destId="{C1C37C9E-899E-497F-9DF5-CCAB173CF276}" srcOrd="2" destOrd="0" presId="urn:microsoft.com/office/officeart/2018/2/layout/IconLabelList"/>
    <dgm:cxn modelId="{AA7B46DE-2845-47E3-983F-3F34750788DD}" type="presParOf" srcId="{A1490B03-65FA-44EF-BCDD-261A87CDE14A}" destId="{79178BB0-C579-4F5B-BBC1-2F33CF05EFB1}" srcOrd="3" destOrd="0" presId="urn:microsoft.com/office/officeart/2018/2/layout/IconLabelList"/>
    <dgm:cxn modelId="{1F018925-DA14-4515-B659-F01C188EC774}" type="presParOf" srcId="{A1490B03-65FA-44EF-BCDD-261A87CDE14A}" destId="{935DB015-AB8A-403E-965B-010A69A1F8BE}" srcOrd="4" destOrd="0" presId="urn:microsoft.com/office/officeart/2018/2/layout/IconLabelList"/>
    <dgm:cxn modelId="{1ABE2274-AE14-4110-B804-75B7EB6D6BA3}" type="presParOf" srcId="{935DB015-AB8A-403E-965B-010A69A1F8BE}" destId="{3415EC90-8E10-4360-AFAD-E50D3B769E2D}" srcOrd="0" destOrd="0" presId="urn:microsoft.com/office/officeart/2018/2/layout/IconLabelList"/>
    <dgm:cxn modelId="{C4CFA4AC-0368-41C5-B618-D3BB06EA18EC}" type="presParOf" srcId="{935DB015-AB8A-403E-965B-010A69A1F8BE}" destId="{E7242756-687B-4FBC-AE39-D321B36082BC}" srcOrd="1" destOrd="0" presId="urn:microsoft.com/office/officeart/2018/2/layout/IconLabelList"/>
    <dgm:cxn modelId="{BE50BCB2-5372-448D-BCEE-2326FDE753B5}" type="presParOf" srcId="{935DB015-AB8A-403E-965B-010A69A1F8BE}" destId="{48399997-5AAA-4FAE-8B5A-AB776CD1E9F9}" srcOrd="2" destOrd="0" presId="urn:microsoft.com/office/officeart/2018/2/layout/IconLabelList"/>
    <dgm:cxn modelId="{9347F649-6A33-4407-A465-9ED16684F4BD}" type="presParOf" srcId="{A1490B03-65FA-44EF-BCDD-261A87CDE14A}" destId="{1A70C34F-161B-4508-B9C6-8A7F2692EA34}" srcOrd="5" destOrd="0" presId="urn:microsoft.com/office/officeart/2018/2/layout/IconLabelList"/>
    <dgm:cxn modelId="{017C776C-2407-416C-A99C-908158B91BDA}" type="presParOf" srcId="{A1490B03-65FA-44EF-BCDD-261A87CDE14A}" destId="{A371AD31-A4DE-4213-BEB4-84F3513E3C9C}" srcOrd="6" destOrd="0" presId="urn:microsoft.com/office/officeart/2018/2/layout/IconLabelList"/>
    <dgm:cxn modelId="{9FC21CEE-54BA-4D18-8D71-1CF07728BD6F}" type="presParOf" srcId="{A371AD31-A4DE-4213-BEB4-84F3513E3C9C}" destId="{F7C7C730-E2C1-4D4C-AF99-DC75E986EAC3}" srcOrd="0" destOrd="0" presId="urn:microsoft.com/office/officeart/2018/2/layout/IconLabelList"/>
    <dgm:cxn modelId="{9081D058-7914-4230-A94E-A653EE6F9237}" type="presParOf" srcId="{A371AD31-A4DE-4213-BEB4-84F3513E3C9C}" destId="{2A19FC01-F2E5-4F7B-A3E1-7F4B18F1AD7C}" srcOrd="1" destOrd="0" presId="urn:microsoft.com/office/officeart/2018/2/layout/IconLabelList"/>
    <dgm:cxn modelId="{D923903F-80FB-4B41-9680-77621ED950CD}" type="presParOf" srcId="{A371AD31-A4DE-4213-BEB4-84F3513E3C9C}" destId="{D12CE7F0-6BB2-4B1B-9710-274E7720B54A}"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D2071-0A4E-49AE-BCC9-0C45BDD60DC7}">
      <dsp:nvSpPr>
        <dsp:cNvPr id="0" name=""/>
        <dsp:cNvSpPr/>
      </dsp:nvSpPr>
      <dsp:spPr>
        <a:xfrm rot="10800000">
          <a:off x="0" y="0"/>
          <a:ext cx="5568673" cy="1437308"/>
        </a:xfrm>
        <a:prstGeom prst="trapezoid">
          <a:avLst>
            <a:gd name="adj" fmla="val 64573"/>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t>Owner-Members</a:t>
          </a:r>
        </a:p>
      </dsp:txBody>
      <dsp:txXfrm rot="-10800000">
        <a:off x="974517" y="0"/>
        <a:ext cx="3619638" cy="1437308"/>
      </dsp:txXfrm>
    </dsp:sp>
    <dsp:sp modelId="{027B4D40-C09C-48C7-A49D-40B4A51CB1DF}">
      <dsp:nvSpPr>
        <dsp:cNvPr id="0" name=""/>
        <dsp:cNvSpPr/>
      </dsp:nvSpPr>
      <dsp:spPr>
        <a:xfrm rot="10800000">
          <a:off x="928112" y="1437308"/>
          <a:ext cx="3712449" cy="1437308"/>
        </a:xfrm>
        <a:prstGeom prst="trapezoid">
          <a:avLst>
            <a:gd name="adj" fmla="val 64573"/>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t>Board of Directors</a:t>
          </a:r>
        </a:p>
      </dsp:txBody>
      <dsp:txXfrm rot="-10800000">
        <a:off x="1577790" y="1437308"/>
        <a:ext cx="2413092" cy="1437308"/>
      </dsp:txXfrm>
    </dsp:sp>
    <dsp:sp modelId="{B0B22957-C82E-488F-9F00-B89B664971FF}">
      <dsp:nvSpPr>
        <dsp:cNvPr id="0" name=""/>
        <dsp:cNvSpPr/>
      </dsp:nvSpPr>
      <dsp:spPr>
        <a:xfrm rot="10800000">
          <a:off x="1856224" y="2874616"/>
          <a:ext cx="1856224" cy="1437308"/>
        </a:xfrm>
        <a:prstGeom prst="trapezoid">
          <a:avLst>
            <a:gd name="adj" fmla="val 6457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t>Manager</a:t>
          </a:r>
        </a:p>
      </dsp:txBody>
      <dsp:txXfrm rot="-10800000">
        <a:off x="1856224" y="2874616"/>
        <a:ext cx="1856224" cy="14373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6BCE1-9A06-4D92-AADF-CA7BCC73345F}">
      <dsp:nvSpPr>
        <dsp:cNvPr id="0" name=""/>
        <dsp:cNvSpPr/>
      </dsp:nvSpPr>
      <dsp:spPr>
        <a:xfrm>
          <a:off x="0" y="0"/>
          <a:ext cx="4976190" cy="7062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85B79A-62F5-42F2-B3A5-24102D86937E}">
      <dsp:nvSpPr>
        <dsp:cNvPr id="0" name=""/>
        <dsp:cNvSpPr/>
      </dsp:nvSpPr>
      <dsp:spPr>
        <a:xfrm>
          <a:off x="213634" y="162217"/>
          <a:ext cx="388426" cy="3884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963AAB-7C48-4709-B67A-D7D500226920}">
      <dsp:nvSpPr>
        <dsp:cNvPr id="0" name=""/>
        <dsp:cNvSpPr/>
      </dsp:nvSpPr>
      <dsp:spPr>
        <a:xfrm>
          <a:off x="815695" y="3315"/>
          <a:ext cx="2239285" cy="706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743" tIns="74743" rIns="74743" bIns="74743" numCol="1" spcCol="1270" anchor="ctr" anchorCtr="0">
          <a:noAutofit/>
        </a:bodyPr>
        <a:lstStyle/>
        <a:p>
          <a:pPr marL="0" lvl="0" indent="0" algn="l" defTabSz="755650">
            <a:lnSpc>
              <a:spcPct val="100000"/>
            </a:lnSpc>
            <a:spcBef>
              <a:spcPct val="0"/>
            </a:spcBef>
            <a:spcAft>
              <a:spcPct val="35000"/>
            </a:spcAft>
            <a:buNone/>
          </a:pPr>
          <a:r>
            <a:rPr lang="en-US" sz="1700" kern="1200"/>
            <a:t>Foundation of the cooperative</a:t>
          </a:r>
        </a:p>
      </dsp:txBody>
      <dsp:txXfrm>
        <a:off x="815695" y="3315"/>
        <a:ext cx="2239285" cy="706229"/>
      </dsp:txXfrm>
    </dsp:sp>
    <dsp:sp modelId="{A2266A4C-A676-462A-8915-D8DD7E8D0020}">
      <dsp:nvSpPr>
        <dsp:cNvPr id="0" name=""/>
        <dsp:cNvSpPr/>
      </dsp:nvSpPr>
      <dsp:spPr>
        <a:xfrm>
          <a:off x="3054980" y="3315"/>
          <a:ext cx="1921210" cy="706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743" tIns="74743" rIns="74743" bIns="74743" numCol="1" spcCol="1270" anchor="ctr" anchorCtr="0">
          <a:noAutofit/>
        </a:bodyPr>
        <a:lstStyle/>
        <a:p>
          <a:pPr marL="0" lvl="0" indent="0" algn="l" defTabSz="577850">
            <a:lnSpc>
              <a:spcPct val="100000"/>
            </a:lnSpc>
            <a:spcBef>
              <a:spcPct val="0"/>
            </a:spcBef>
            <a:spcAft>
              <a:spcPct val="35000"/>
            </a:spcAft>
            <a:buNone/>
          </a:pPr>
          <a:r>
            <a:rPr lang="en-US" sz="1300" kern="1200"/>
            <a:t>Patronize the coop</a:t>
          </a:r>
        </a:p>
        <a:p>
          <a:pPr marL="0" lvl="0" indent="0" algn="l" defTabSz="577850">
            <a:lnSpc>
              <a:spcPct val="100000"/>
            </a:lnSpc>
            <a:spcBef>
              <a:spcPct val="0"/>
            </a:spcBef>
            <a:spcAft>
              <a:spcPct val="35000"/>
            </a:spcAft>
            <a:buNone/>
          </a:pPr>
          <a:r>
            <a:rPr lang="en-US" sz="1300" kern="1200"/>
            <a:t>Provide capital</a:t>
          </a:r>
        </a:p>
      </dsp:txBody>
      <dsp:txXfrm>
        <a:off x="3054980" y="3315"/>
        <a:ext cx="1921210" cy="706229"/>
      </dsp:txXfrm>
    </dsp:sp>
    <dsp:sp modelId="{01B200E2-3D68-492C-A4B2-05D966CE849C}">
      <dsp:nvSpPr>
        <dsp:cNvPr id="0" name=""/>
        <dsp:cNvSpPr/>
      </dsp:nvSpPr>
      <dsp:spPr>
        <a:xfrm>
          <a:off x="0" y="886102"/>
          <a:ext cx="4976190" cy="7062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A43B09-A78D-4EC2-8997-4DF2632AA443}">
      <dsp:nvSpPr>
        <dsp:cNvPr id="0" name=""/>
        <dsp:cNvSpPr/>
      </dsp:nvSpPr>
      <dsp:spPr>
        <a:xfrm>
          <a:off x="213634" y="1045004"/>
          <a:ext cx="388426" cy="3884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B9EA36B-A2E5-4776-9F35-95DA43176139}">
      <dsp:nvSpPr>
        <dsp:cNvPr id="0" name=""/>
        <dsp:cNvSpPr/>
      </dsp:nvSpPr>
      <dsp:spPr>
        <a:xfrm>
          <a:off x="815695" y="886102"/>
          <a:ext cx="4160495" cy="706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743" tIns="74743" rIns="74743" bIns="74743" numCol="1" spcCol="1270" anchor="ctr" anchorCtr="0">
          <a:noAutofit/>
        </a:bodyPr>
        <a:lstStyle/>
        <a:p>
          <a:pPr marL="0" lvl="0" indent="0" algn="l" defTabSz="755650">
            <a:lnSpc>
              <a:spcPct val="100000"/>
            </a:lnSpc>
            <a:spcBef>
              <a:spcPct val="0"/>
            </a:spcBef>
            <a:spcAft>
              <a:spcPct val="35000"/>
            </a:spcAft>
            <a:buNone/>
          </a:pPr>
          <a:r>
            <a:rPr lang="en-US" sz="1700" kern="1200"/>
            <a:t>Adopt and amend by-laws</a:t>
          </a:r>
        </a:p>
      </dsp:txBody>
      <dsp:txXfrm>
        <a:off x="815695" y="886102"/>
        <a:ext cx="4160495" cy="706229"/>
      </dsp:txXfrm>
    </dsp:sp>
    <dsp:sp modelId="{9BFA9F65-C86B-4534-A758-71C1C08C7C4D}">
      <dsp:nvSpPr>
        <dsp:cNvPr id="0" name=""/>
        <dsp:cNvSpPr/>
      </dsp:nvSpPr>
      <dsp:spPr>
        <a:xfrm>
          <a:off x="0" y="1768889"/>
          <a:ext cx="4976190" cy="7062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C2E876-6C00-4D71-8625-58C6E0BB3882}">
      <dsp:nvSpPr>
        <dsp:cNvPr id="0" name=""/>
        <dsp:cNvSpPr/>
      </dsp:nvSpPr>
      <dsp:spPr>
        <a:xfrm>
          <a:off x="213634" y="1927790"/>
          <a:ext cx="388426" cy="3884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2AD60-59F8-47D8-9AC0-3C5A1891657E}">
      <dsp:nvSpPr>
        <dsp:cNvPr id="0" name=""/>
        <dsp:cNvSpPr/>
      </dsp:nvSpPr>
      <dsp:spPr>
        <a:xfrm>
          <a:off x="815695" y="1768889"/>
          <a:ext cx="4160495" cy="706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743" tIns="74743" rIns="74743" bIns="74743" numCol="1" spcCol="1270" anchor="ctr" anchorCtr="0">
          <a:noAutofit/>
        </a:bodyPr>
        <a:lstStyle/>
        <a:p>
          <a:pPr marL="0" lvl="0" indent="0" algn="l" defTabSz="755650">
            <a:lnSpc>
              <a:spcPct val="100000"/>
            </a:lnSpc>
            <a:spcBef>
              <a:spcPct val="0"/>
            </a:spcBef>
            <a:spcAft>
              <a:spcPct val="35000"/>
            </a:spcAft>
            <a:buNone/>
          </a:pPr>
          <a:r>
            <a:rPr lang="en-US" sz="1700" kern="1200"/>
            <a:t>Elect directors</a:t>
          </a:r>
        </a:p>
      </dsp:txBody>
      <dsp:txXfrm>
        <a:off x="815695" y="1768889"/>
        <a:ext cx="4160495" cy="706229"/>
      </dsp:txXfrm>
    </dsp:sp>
    <dsp:sp modelId="{C89288BC-A439-4B42-AD3A-955DD4D8EA62}">
      <dsp:nvSpPr>
        <dsp:cNvPr id="0" name=""/>
        <dsp:cNvSpPr/>
      </dsp:nvSpPr>
      <dsp:spPr>
        <a:xfrm>
          <a:off x="0" y="2651676"/>
          <a:ext cx="4976190" cy="7062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CE796C-52EB-47E0-8728-D12512BC6D0F}">
      <dsp:nvSpPr>
        <dsp:cNvPr id="0" name=""/>
        <dsp:cNvSpPr/>
      </dsp:nvSpPr>
      <dsp:spPr>
        <a:xfrm>
          <a:off x="213634" y="2810577"/>
          <a:ext cx="388426" cy="38842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7D51A4-23E6-44C0-9B59-63AF3AE75F25}">
      <dsp:nvSpPr>
        <dsp:cNvPr id="0" name=""/>
        <dsp:cNvSpPr/>
      </dsp:nvSpPr>
      <dsp:spPr>
        <a:xfrm>
          <a:off x="815695" y="2651676"/>
          <a:ext cx="4160495" cy="706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743" tIns="74743" rIns="74743" bIns="74743" numCol="1" spcCol="1270" anchor="ctr" anchorCtr="0">
          <a:noAutofit/>
        </a:bodyPr>
        <a:lstStyle/>
        <a:p>
          <a:pPr marL="0" lvl="0" indent="0" algn="l" defTabSz="755650">
            <a:lnSpc>
              <a:spcPct val="100000"/>
            </a:lnSpc>
            <a:spcBef>
              <a:spcPct val="0"/>
            </a:spcBef>
            <a:spcAft>
              <a:spcPct val="35000"/>
            </a:spcAft>
            <a:buNone/>
          </a:pPr>
          <a:r>
            <a:rPr lang="en-US" sz="1700" kern="1200"/>
            <a:t>Hold directors accountable</a:t>
          </a:r>
        </a:p>
      </dsp:txBody>
      <dsp:txXfrm>
        <a:off x="815695" y="2651676"/>
        <a:ext cx="4160495" cy="706229"/>
      </dsp:txXfrm>
    </dsp:sp>
    <dsp:sp modelId="{6FE75EB5-6CD1-42E2-A864-C2237F53B2FC}">
      <dsp:nvSpPr>
        <dsp:cNvPr id="0" name=""/>
        <dsp:cNvSpPr/>
      </dsp:nvSpPr>
      <dsp:spPr>
        <a:xfrm>
          <a:off x="0" y="3534462"/>
          <a:ext cx="4976190" cy="7062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C46FC0-B60D-4222-92A3-91D2CD5FC701}">
      <dsp:nvSpPr>
        <dsp:cNvPr id="0" name=""/>
        <dsp:cNvSpPr/>
      </dsp:nvSpPr>
      <dsp:spPr>
        <a:xfrm>
          <a:off x="213634" y="3693364"/>
          <a:ext cx="388426" cy="38842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F04874-395C-4528-97BA-C64045A7FA2D}">
      <dsp:nvSpPr>
        <dsp:cNvPr id="0" name=""/>
        <dsp:cNvSpPr/>
      </dsp:nvSpPr>
      <dsp:spPr>
        <a:xfrm>
          <a:off x="815695" y="3534462"/>
          <a:ext cx="4160495" cy="706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743" tIns="74743" rIns="74743" bIns="74743" numCol="1" spcCol="1270" anchor="ctr" anchorCtr="0">
          <a:noAutofit/>
        </a:bodyPr>
        <a:lstStyle/>
        <a:p>
          <a:pPr marL="0" lvl="0" indent="0" algn="l" defTabSz="755650">
            <a:lnSpc>
              <a:spcPct val="100000"/>
            </a:lnSpc>
            <a:spcBef>
              <a:spcPct val="0"/>
            </a:spcBef>
            <a:spcAft>
              <a:spcPct val="35000"/>
            </a:spcAft>
            <a:buNone/>
          </a:pPr>
          <a:r>
            <a:rPr lang="en-US" sz="1700" kern="1200"/>
            <a:t>Evaluate cooperative performance</a:t>
          </a:r>
        </a:p>
      </dsp:txBody>
      <dsp:txXfrm>
        <a:off x="815695" y="3534462"/>
        <a:ext cx="4160495" cy="7062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FA3187-46F3-954C-9492-13503CFF7801}">
      <dsp:nvSpPr>
        <dsp:cNvPr id="0" name=""/>
        <dsp:cNvSpPr/>
      </dsp:nvSpPr>
      <dsp:spPr>
        <a:xfrm>
          <a:off x="0" y="79774"/>
          <a:ext cx="4943061" cy="1553028"/>
        </a:xfrm>
        <a:prstGeom prst="roundRect">
          <a:avLst/>
        </a:prstGeom>
        <a:solidFill>
          <a:srgbClr val="69C3D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Not part of the board</a:t>
          </a:r>
        </a:p>
      </dsp:txBody>
      <dsp:txXfrm>
        <a:off x="75813" y="155587"/>
        <a:ext cx="4791435" cy="1401402"/>
      </dsp:txXfrm>
    </dsp:sp>
    <dsp:sp modelId="{B024203C-BEB4-5640-96FC-F97E46007298}">
      <dsp:nvSpPr>
        <dsp:cNvPr id="0" name=""/>
        <dsp:cNvSpPr/>
      </dsp:nvSpPr>
      <dsp:spPr>
        <a:xfrm>
          <a:off x="0" y="1632803"/>
          <a:ext cx="4943061"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942"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a:t>Reports to the board</a:t>
          </a:r>
        </a:p>
      </dsp:txBody>
      <dsp:txXfrm>
        <a:off x="0" y="1632803"/>
        <a:ext cx="4943061" cy="463680"/>
      </dsp:txXfrm>
    </dsp:sp>
    <dsp:sp modelId="{BE6B84CE-66FD-BC45-A311-F56A37F246A2}">
      <dsp:nvSpPr>
        <dsp:cNvPr id="0" name=""/>
        <dsp:cNvSpPr/>
      </dsp:nvSpPr>
      <dsp:spPr>
        <a:xfrm>
          <a:off x="0" y="2096483"/>
          <a:ext cx="4943061" cy="1553028"/>
        </a:xfrm>
        <a:prstGeom prst="roundRect">
          <a:avLst/>
        </a:prstGeom>
        <a:solidFill>
          <a:srgbClr val="69C3D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Decide how to operate the cooperative on day-to-day basis.</a:t>
          </a:r>
        </a:p>
      </dsp:txBody>
      <dsp:txXfrm>
        <a:off x="75813" y="2172296"/>
        <a:ext cx="4791435" cy="1401402"/>
      </dsp:txXfrm>
    </dsp:sp>
    <dsp:sp modelId="{74244F47-484C-4846-84A8-09E84D19A3DC}">
      <dsp:nvSpPr>
        <dsp:cNvPr id="0" name=""/>
        <dsp:cNvSpPr/>
      </dsp:nvSpPr>
      <dsp:spPr>
        <a:xfrm>
          <a:off x="0" y="3649512"/>
          <a:ext cx="4943061" cy="14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942"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a:t>Hire employees</a:t>
          </a:r>
        </a:p>
        <a:p>
          <a:pPr marL="228600" lvl="1" indent="-228600" algn="l" defTabSz="977900">
            <a:lnSpc>
              <a:spcPct val="90000"/>
            </a:lnSpc>
            <a:spcBef>
              <a:spcPct val="0"/>
            </a:spcBef>
            <a:spcAft>
              <a:spcPct val="20000"/>
            </a:spcAft>
            <a:buChar char="•"/>
          </a:pPr>
          <a:r>
            <a:rPr lang="en-US" sz="2200" kern="1200"/>
            <a:t>Manage people, capital, and resources</a:t>
          </a:r>
        </a:p>
        <a:p>
          <a:pPr marL="228600" lvl="1" indent="-228600" algn="l" defTabSz="977900">
            <a:lnSpc>
              <a:spcPct val="90000"/>
            </a:lnSpc>
            <a:spcBef>
              <a:spcPct val="0"/>
            </a:spcBef>
            <a:spcAft>
              <a:spcPct val="20000"/>
            </a:spcAft>
            <a:buChar char="•"/>
          </a:pPr>
          <a:r>
            <a:rPr lang="en-US" sz="2200" kern="1200"/>
            <a:t>Prepare financial documents </a:t>
          </a:r>
        </a:p>
      </dsp:txBody>
      <dsp:txXfrm>
        <a:off x="0" y="3649512"/>
        <a:ext cx="4943061" cy="1449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7191E1-C371-474A-B5A9-589200A2468E}">
      <dsp:nvSpPr>
        <dsp:cNvPr id="0" name=""/>
        <dsp:cNvSpPr/>
      </dsp:nvSpPr>
      <dsp:spPr>
        <a:xfrm>
          <a:off x="752566" y="900453"/>
          <a:ext cx="1066720" cy="10667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3F62C94-8A24-4AC9-96C6-6EBD8ACE9304}">
      <dsp:nvSpPr>
        <dsp:cNvPr id="0" name=""/>
        <dsp:cNvSpPr/>
      </dsp:nvSpPr>
      <dsp:spPr>
        <a:xfrm>
          <a:off x="100682" y="228253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Mark or highlight three key points</a:t>
          </a:r>
        </a:p>
      </dsp:txBody>
      <dsp:txXfrm>
        <a:off x="100682" y="2282538"/>
        <a:ext cx="2370489" cy="720000"/>
      </dsp:txXfrm>
    </dsp:sp>
    <dsp:sp modelId="{B2B60048-8028-4B3B-9BD8-D62C12E70105}">
      <dsp:nvSpPr>
        <dsp:cNvPr id="0" name=""/>
        <dsp:cNvSpPr/>
      </dsp:nvSpPr>
      <dsp:spPr>
        <a:xfrm>
          <a:off x="3537891" y="900453"/>
          <a:ext cx="1066720" cy="10667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C37C9E-899E-497F-9DF5-CCAB173CF276}">
      <dsp:nvSpPr>
        <dsp:cNvPr id="0" name=""/>
        <dsp:cNvSpPr/>
      </dsp:nvSpPr>
      <dsp:spPr>
        <a:xfrm>
          <a:off x="2886007" y="228253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List two ideas or concepts related to previous knowledge.</a:t>
          </a:r>
        </a:p>
      </dsp:txBody>
      <dsp:txXfrm>
        <a:off x="2886007" y="2282538"/>
        <a:ext cx="2370489" cy="720000"/>
      </dsp:txXfrm>
    </dsp:sp>
    <dsp:sp modelId="{3415EC90-8E10-4360-AFAD-E50D3B769E2D}">
      <dsp:nvSpPr>
        <dsp:cNvPr id="0" name=""/>
        <dsp:cNvSpPr/>
      </dsp:nvSpPr>
      <dsp:spPr>
        <a:xfrm>
          <a:off x="6323216" y="900453"/>
          <a:ext cx="1066720" cy="10667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399997-5AAA-4FAE-8B5A-AB776CD1E9F9}">
      <dsp:nvSpPr>
        <dsp:cNvPr id="0" name=""/>
        <dsp:cNvSpPr/>
      </dsp:nvSpPr>
      <dsp:spPr>
        <a:xfrm>
          <a:off x="5671332" y="228253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List questions you have about this topic.</a:t>
          </a:r>
        </a:p>
      </dsp:txBody>
      <dsp:txXfrm>
        <a:off x="5671332" y="2282538"/>
        <a:ext cx="2370489" cy="720000"/>
      </dsp:txXfrm>
    </dsp:sp>
    <dsp:sp modelId="{F7C7C730-E2C1-4D4C-AF99-DC75E986EAC3}">
      <dsp:nvSpPr>
        <dsp:cNvPr id="0" name=""/>
        <dsp:cNvSpPr/>
      </dsp:nvSpPr>
      <dsp:spPr>
        <a:xfrm>
          <a:off x="9108541" y="900453"/>
          <a:ext cx="1066720" cy="10667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2CE7F0-6BB2-4B1B-9710-274E7720B54A}">
      <dsp:nvSpPr>
        <dsp:cNvPr id="0" name=""/>
        <dsp:cNvSpPr/>
      </dsp:nvSpPr>
      <dsp:spPr>
        <a:xfrm>
          <a:off x="8456657" y="228253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Keep notes organized and available for use throughout the course.</a:t>
          </a:r>
        </a:p>
      </dsp:txBody>
      <dsp:txXfrm>
        <a:off x="8456657" y="2282538"/>
        <a:ext cx="2370489"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7E8B9B-5495-6841-9474-BF7A9C66A8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F9EB6C4-831B-3347-9F38-23D28B56E2A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9F64068-8EFB-9244-8163-862653382DE4}" type="datetimeFigureOut">
              <a:rPr lang="en-US" smtClean="0"/>
              <a:t>11/7/22</a:t>
            </a:fld>
            <a:endParaRPr lang="en-US"/>
          </a:p>
        </p:txBody>
      </p:sp>
      <p:sp>
        <p:nvSpPr>
          <p:cNvPr id="4" name="Footer Placeholder 3">
            <a:extLst>
              <a:ext uri="{FF2B5EF4-FFF2-40B4-BE49-F238E27FC236}">
                <a16:creationId xmlns:a16="http://schemas.microsoft.com/office/drawing/2014/main" id="{967C8A1B-8D74-5E47-B765-4944E8D8DC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F9B424-786F-5143-AC1C-AFB7F963062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F68030-DFC3-AB43-99AE-CCC097F683B6}" type="slidenum">
              <a:rPr lang="en-US" smtClean="0"/>
              <a:t>‹#›</a:t>
            </a:fld>
            <a:endParaRPr lang="en-US"/>
          </a:p>
        </p:txBody>
      </p:sp>
    </p:spTree>
    <p:extLst>
      <p:ext uri="{BB962C8B-B14F-4D97-AF65-F5344CB8AC3E}">
        <p14:creationId xmlns:p14="http://schemas.microsoft.com/office/powerpoint/2010/main" val="603400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C82054-99E8-F840-B3BE-0AAB1116B80E}" type="datetimeFigureOut">
              <a:rPr lang="en-US" smtClean="0"/>
              <a:t>11/7/22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18EFA-E6D0-C24A-A3A5-DCFAAF30286E}" type="slidenum">
              <a:rPr lang="en-US" smtClean="0"/>
              <a:t>‹#›</a:t>
            </a:fld>
            <a:endParaRPr lang="en-US"/>
          </a:p>
        </p:txBody>
      </p:sp>
    </p:spTree>
    <p:extLst>
      <p:ext uri="{BB962C8B-B14F-4D97-AF65-F5344CB8AC3E}">
        <p14:creationId xmlns:p14="http://schemas.microsoft.com/office/powerpoint/2010/main" val="3053851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owner-members are responsible for electing a board of directors from the pool of members. The board of directors will hire a manager to oversee daily operations of the cooperative business.</a:t>
            </a:r>
          </a:p>
        </p:txBody>
      </p:sp>
      <p:sp>
        <p:nvSpPr>
          <p:cNvPr id="4" name="Header Placeholder 3"/>
          <p:cNvSpPr>
            <a:spLocks noGrp="1"/>
          </p:cNvSpPr>
          <p:nvPr>
            <p:ph type="hdr" sz="quarter"/>
          </p:nvPr>
        </p:nvSpPr>
        <p:spPr/>
        <p:txBody>
          <a:bodyPr/>
          <a:lstStyle/>
          <a:p>
            <a:r>
              <a:rPr lang="en-US"/>
              <a:t>Cooperative Roles</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7" name="Slide Number Placeholder 6"/>
          <p:cNvSpPr>
            <a:spLocks noGrp="1"/>
          </p:cNvSpPr>
          <p:nvPr>
            <p:ph type="sldNum" sz="quarter" idx="5"/>
          </p:nvPr>
        </p:nvSpPr>
        <p:spPr/>
        <p:txBody>
          <a:bodyPr/>
          <a:lstStyle/>
          <a:p>
            <a:fld id="{36C789E7-B821-4804-81D0-B1DDBDB5FECC}" type="slidenum">
              <a:rPr lang="en-US" smtClean="0"/>
              <a:pPr/>
              <a:t>2</a:t>
            </a:fld>
            <a:endParaRPr lang="en-US" dirty="0"/>
          </a:p>
        </p:txBody>
      </p:sp>
      <p:sp>
        <p:nvSpPr>
          <p:cNvPr id="9" name="Footer Placeholder 8">
            <a:extLst>
              <a:ext uri="{FF2B5EF4-FFF2-40B4-BE49-F238E27FC236}">
                <a16:creationId xmlns:a16="http://schemas.microsoft.com/office/drawing/2014/main" id="{EAB3A36B-77C6-448F-8EC3-998040810971}"/>
              </a:ext>
            </a:extLst>
          </p:cNvPr>
          <p:cNvSpPr>
            <a:spLocks noGrp="1"/>
          </p:cNvSpPr>
          <p:nvPr>
            <p:ph type="ftr" sz="quarter" idx="4"/>
          </p:nvPr>
        </p:nvSpPr>
        <p:spPr/>
        <p:txBody>
          <a:bodyPr/>
          <a:lstStyle/>
          <a:p>
            <a:r>
              <a:rPr lang="en-US">
                <a:latin typeface="Arial" pitchFamily="34" charset="0"/>
                <a:cs typeface="Arial" pitchFamily="34" charset="0"/>
              </a:rPr>
              <a:t>My Local Cooperative © Copyright 2019</a:t>
            </a:r>
            <a:endParaRPr lang="en-US" dirty="0">
              <a:latin typeface="Arial" pitchFamily="34" charset="0"/>
              <a:cs typeface="Arial" pitchFamily="34" charset="0"/>
            </a:endParaRPr>
          </a:p>
        </p:txBody>
      </p:sp>
    </p:spTree>
    <p:extLst>
      <p:ext uri="{BB962C8B-B14F-4D97-AF65-F5344CB8AC3E}">
        <p14:creationId xmlns:p14="http://schemas.microsoft.com/office/powerpoint/2010/main" val="119179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Owner-members are the foundation of a cooperative and the reason why a cooperative exists. They are responsible for patronizing the cooperative when ever possible and providing capital to the cooperative through membership fees. Members make decisions for the cooperative through a democratic process of electing a board of directors and voting on major policy and structural changes.</a:t>
            </a:r>
          </a:p>
        </p:txBody>
      </p:sp>
      <p:sp>
        <p:nvSpPr>
          <p:cNvPr id="4" name="Header Placeholder 3"/>
          <p:cNvSpPr>
            <a:spLocks noGrp="1"/>
          </p:cNvSpPr>
          <p:nvPr>
            <p:ph type="hdr" sz="quarter"/>
          </p:nvPr>
        </p:nvSpPr>
        <p:spPr/>
        <p:txBody>
          <a:bodyPr/>
          <a:lstStyle/>
          <a:p>
            <a:r>
              <a:rPr lang="en-US"/>
              <a:t>Cooperative Roles</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7" name="Slide Number Placeholder 6"/>
          <p:cNvSpPr>
            <a:spLocks noGrp="1"/>
          </p:cNvSpPr>
          <p:nvPr>
            <p:ph type="sldNum" sz="quarter" idx="5"/>
          </p:nvPr>
        </p:nvSpPr>
        <p:spPr/>
        <p:txBody>
          <a:bodyPr/>
          <a:lstStyle/>
          <a:p>
            <a:fld id="{36C789E7-B821-4804-81D0-B1DDBDB5FECC}" type="slidenum">
              <a:rPr lang="en-US" smtClean="0"/>
              <a:pPr/>
              <a:t>3</a:t>
            </a:fld>
            <a:endParaRPr lang="en-US" dirty="0"/>
          </a:p>
        </p:txBody>
      </p:sp>
      <p:sp>
        <p:nvSpPr>
          <p:cNvPr id="9" name="Footer Placeholder 8">
            <a:extLst>
              <a:ext uri="{FF2B5EF4-FFF2-40B4-BE49-F238E27FC236}">
                <a16:creationId xmlns:a16="http://schemas.microsoft.com/office/drawing/2014/main" id="{24C56D48-CB0E-4B35-8306-DBAEB07C0476}"/>
              </a:ext>
            </a:extLst>
          </p:cNvPr>
          <p:cNvSpPr>
            <a:spLocks noGrp="1"/>
          </p:cNvSpPr>
          <p:nvPr>
            <p:ph type="ftr" sz="quarter" idx="4"/>
          </p:nvPr>
        </p:nvSpPr>
        <p:spPr/>
        <p:txBody>
          <a:bodyPr/>
          <a:lstStyle/>
          <a:p>
            <a:r>
              <a:rPr lang="en-US">
                <a:latin typeface="Arial" pitchFamily="34" charset="0"/>
                <a:cs typeface="Arial" pitchFamily="34" charset="0"/>
              </a:rPr>
              <a:t>My Local Cooperative © Copyright 2019</a:t>
            </a:r>
            <a:endParaRPr lang="en-US" dirty="0">
              <a:latin typeface="Arial" pitchFamily="34" charset="0"/>
              <a:cs typeface="Arial" pitchFamily="34" charset="0"/>
            </a:endParaRPr>
          </a:p>
        </p:txBody>
      </p:sp>
    </p:spTree>
    <p:extLst>
      <p:ext uri="{BB962C8B-B14F-4D97-AF65-F5344CB8AC3E}">
        <p14:creationId xmlns:p14="http://schemas.microsoft.com/office/powerpoint/2010/main" val="178299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board of directors represents all members best interests for protecting member assets invested (fees and patronage) in the business. All board members are owner-members of the cooperative. Their job is to make review financial information, make long-term decisions for the cooperative, hire managers, and direct managers on how they want the cooperative to operate.</a:t>
            </a:r>
          </a:p>
        </p:txBody>
      </p:sp>
      <p:sp>
        <p:nvSpPr>
          <p:cNvPr id="4" name="Header Placeholder 3"/>
          <p:cNvSpPr>
            <a:spLocks noGrp="1"/>
          </p:cNvSpPr>
          <p:nvPr>
            <p:ph type="hdr" sz="quarter"/>
          </p:nvPr>
        </p:nvSpPr>
        <p:spPr/>
        <p:txBody>
          <a:bodyPr/>
          <a:lstStyle/>
          <a:p>
            <a:r>
              <a:rPr lang="en-US"/>
              <a:t>Cooperative Roles</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7" name="Slide Number Placeholder 6"/>
          <p:cNvSpPr>
            <a:spLocks noGrp="1"/>
          </p:cNvSpPr>
          <p:nvPr>
            <p:ph type="sldNum" sz="quarter" idx="5"/>
          </p:nvPr>
        </p:nvSpPr>
        <p:spPr/>
        <p:txBody>
          <a:bodyPr/>
          <a:lstStyle/>
          <a:p>
            <a:fld id="{36C789E7-B821-4804-81D0-B1DDBDB5FECC}" type="slidenum">
              <a:rPr lang="en-US" smtClean="0"/>
              <a:pPr/>
              <a:t>4</a:t>
            </a:fld>
            <a:endParaRPr lang="en-US" dirty="0"/>
          </a:p>
        </p:txBody>
      </p:sp>
      <p:sp>
        <p:nvSpPr>
          <p:cNvPr id="9" name="Footer Placeholder 8">
            <a:extLst>
              <a:ext uri="{FF2B5EF4-FFF2-40B4-BE49-F238E27FC236}">
                <a16:creationId xmlns:a16="http://schemas.microsoft.com/office/drawing/2014/main" id="{326BD01D-4E33-4280-A7D6-020E30E08E38}"/>
              </a:ext>
            </a:extLst>
          </p:cNvPr>
          <p:cNvSpPr>
            <a:spLocks noGrp="1"/>
          </p:cNvSpPr>
          <p:nvPr>
            <p:ph type="ftr" sz="quarter" idx="4"/>
          </p:nvPr>
        </p:nvSpPr>
        <p:spPr/>
        <p:txBody>
          <a:bodyPr/>
          <a:lstStyle/>
          <a:p>
            <a:r>
              <a:rPr lang="en-US">
                <a:latin typeface="Arial" pitchFamily="34" charset="0"/>
                <a:cs typeface="Arial" pitchFamily="34" charset="0"/>
              </a:rPr>
              <a:t>My Local Cooperative © Copyright 2019</a:t>
            </a:r>
            <a:endParaRPr lang="en-US" dirty="0">
              <a:latin typeface="Arial" pitchFamily="34" charset="0"/>
              <a:cs typeface="Arial" pitchFamily="34" charset="0"/>
            </a:endParaRPr>
          </a:p>
        </p:txBody>
      </p:sp>
    </p:spTree>
    <p:extLst>
      <p:ext uri="{BB962C8B-B14F-4D97-AF65-F5344CB8AC3E}">
        <p14:creationId xmlns:p14="http://schemas.microsoft.com/office/powerpoint/2010/main" val="2090554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board of directors elects officers to operate and run their meetings. Each officer has specific duties, the offices and duties are determined by the founding members when forming the cooperative. Besides officers, a board will also consist of committees focusing on specific activities. Most committees will report back to the board with topical information. The board will then use that information to act. Some committees may have the power to act with reporting back to the board.</a:t>
            </a:r>
          </a:p>
        </p:txBody>
      </p:sp>
      <p:sp>
        <p:nvSpPr>
          <p:cNvPr id="4" name="Header Placeholder 3"/>
          <p:cNvSpPr>
            <a:spLocks noGrp="1"/>
          </p:cNvSpPr>
          <p:nvPr>
            <p:ph type="hdr" sz="quarter"/>
          </p:nvPr>
        </p:nvSpPr>
        <p:spPr/>
        <p:txBody>
          <a:bodyPr/>
          <a:lstStyle/>
          <a:p>
            <a:r>
              <a:rPr lang="en-US"/>
              <a:t>Cooperative Roles</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7" name="Slide Number Placeholder 6"/>
          <p:cNvSpPr>
            <a:spLocks noGrp="1"/>
          </p:cNvSpPr>
          <p:nvPr>
            <p:ph type="sldNum" sz="quarter" idx="5"/>
          </p:nvPr>
        </p:nvSpPr>
        <p:spPr/>
        <p:txBody>
          <a:bodyPr/>
          <a:lstStyle/>
          <a:p>
            <a:fld id="{36C789E7-B821-4804-81D0-B1DDBDB5FECC}" type="slidenum">
              <a:rPr lang="en-US" smtClean="0"/>
              <a:pPr/>
              <a:t>5</a:t>
            </a:fld>
            <a:endParaRPr lang="en-US" dirty="0"/>
          </a:p>
        </p:txBody>
      </p:sp>
      <p:sp>
        <p:nvSpPr>
          <p:cNvPr id="9" name="Footer Placeholder 8">
            <a:extLst>
              <a:ext uri="{FF2B5EF4-FFF2-40B4-BE49-F238E27FC236}">
                <a16:creationId xmlns:a16="http://schemas.microsoft.com/office/drawing/2014/main" id="{78E1BA2C-4C70-4347-BF6A-A08DF07BB741}"/>
              </a:ext>
            </a:extLst>
          </p:cNvPr>
          <p:cNvSpPr>
            <a:spLocks noGrp="1"/>
          </p:cNvSpPr>
          <p:nvPr>
            <p:ph type="ftr" sz="quarter" idx="4"/>
          </p:nvPr>
        </p:nvSpPr>
        <p:spPr/>
        <p:txBody>
          <a:bodyPr/>
          <a:lstStyle/>
          <a:p>
            <a:r>
              <a:rPr lang="en-US">
                <a:latin typeface="Arial" pitchFamily="34" charset="0"/>
                <a:cs typeface="Arial" pitchFamily="34" charset="0"/>
              </a:rPr>
              <a:t>My Local Cooperative © Copyright 2019</a:t>
            </a:r>
            <a:endParaRPr lang="en-US" dirty="0">
              <a:latin typeface="Arial" pitchFamily="34" charset="0"/>
              <a:cs typeface="Arial" pitchFamily="34" charset="0"/>
            </a:endParaRPr>
          </a:p>
        </p:txBody>
      </p:sp>
    </p:spTree>
    <p:extLst>
      <p:ext uri="{BB962C8B-B14F-4D97-AF65-F5344CB8AC3E}">
        <p14:creationId xmlns:p14="http://schemas.microsoft.com/office/powerpoint/2010/main" val="1443923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manager is hired by the board of directors and may not be a member of the cooperative. Her or his duty is to make the daily operational decisions for the cooperative with the best interest of the cooperative's members in mind. A manager will follow through on what a board of directors wants a cooperative to do but will determine how it will be done. Important managerial actions include hiring employees, managing human and capital resources, and preparing financial documents for the board of directors.</a:t>
            </a:r>
          </a:p>
        </p:txBody>
      </p:sp>
      <p:sp>
        <p:nvSpPr>
          <p:cNvPr id="4" name="Header Placeholder 3"/>
          <p:cNvSpPr>
            <a:spLocks noGrp="1"/>
          </p:cNvSpPr>
          <p:nvPr>
            <p:ph type="hdr" sz="quarter"/>
          </p:nvPr>
        </p:nvSpPr>
        <p:spPr/>
        <p:txBody>
          <a:bodyPr/>
          <a:lstStyle/>
          <a:p>
            <a:r>
              <a:rPr lang="en-US"/>
              <a:t>Cooperative Roles</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7" name="Slide Number Placeholder 6"/>
          <p:cNvSpPr>
            <a:spLocks noGrp="1"/>
          </p:cNvSpPr>
          <p:nvPr>
            <p:ph type="sldNum" sz="quarter" idx="5"/>
          </p:nvPr>
        </p:nvSpPr>
        <p:spPr/>
        <p:txBody>
          <a:bodyPr/>
          <a:lstStyle/>
          <a:p>
            <a:fld id="{36C789E7-B821-4804-81D0-B1DDBDB5FECC}" type="slidenum">
              <a:rPr lang="en-US" smtClean="0"/>
              <a:pPr/>
              <a:t>6</a:t>
            </a:fld>
            <a:endParaRPr lang="en-US" dirty="0"/>
          </a:p>
        </p:txBody>
      </p:sp>
      <p:sp>
        <p:nvSpPr>
          <p:cNvPr id="9" name="Footer Placeholder 8">
            <a:extLst>
              <a:ext uri="{FF2B5EF4-FFF2-40B4-BE49-F238E27FC236}">
                <a16:creationId xmlns:a16="http://schemas.microsoft.com/office/drawing/2014/main" id="{9151710C-2B91-44A3-8C91-060406CF5B48}"/>
              </a:ext>
            </a:extLst>
          </p:cNvPr>
          <p:cNvSpPr>
            <a:spLocks noGrp="1"/>
          </p:cNvSpPr>
          <p:nvPr>
            <p:ph type="ftr" sz="quarter" idx="4"/>
          </p:nvPr>
        </p:nvSpPr>
        <p:spPr/>
        <p:txBody>
          <a:bodyPr/>
          <a:lstStyle/>
          <a:p>
            <a:r>
              <a:rPr lang="en-US">
                <a:latin typeface="Arial" pitchFamily="34" charset="0"/>
                <a:cs typeface="Arial" pitchFamily="34" charset="0"/>
              </a:rPr>
              <a:t>My Local Cooperative © Copyright 2019</a:t>
            </a:r>
            <a:endParaRPr lang="en-US" dirty="0">
              <a:latin typeface="Arial" pitchFamily="34" charset="0"/>
              <a:cs typeface="Arial" pitchFamily="34" charset="0"/>
            </a:endParaRPr>
          </a:p>
        </p:txBody>
      </p:sp>
    </p:spTree>
    <p:extLst>
      <p:ext uri="{BB962C8B-B14F-4D97-AF65-F5344CB8AC3E}">
        <p14:creationId xmlns:p14="http://schemas.microsoft.com/office/powerpoint/2010/main" val="1323096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Cooperative Roles</a:t>
            </a:r>
            <a:endParaRPr lang="en-US" dirty="0"/>
          </a:p>
        </p:txBody>
      </p:sp>
      <p:sp>
        <p:nvSpPr>
          <p:cNvPr id="5" name="Date Placeholder 4"/>
          <p:cNvSpPr>
            <a:spLocks noGrp="1"/>
          </p:cNvSpPr>
          <p:nvPr>
            <p:ph type="dt" idx="1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7" name="Slide Number Placeholder 6"/>
          <p:cNvSpPr>
            <a:spLocks noGrp="1"/>
          </p:cNvSpPr>
          <p:nvPr>
            <p:ph type="sldNum" sz="quarter" idx="13"/>
          </p:nvPr>
        </p:nvSpPr>
        <p:spPr/>
        <p:txBody>
          <a:bodyPr/>
          <a:lstStyle/>
          <a:p>
            <a:fld id="{36C789E7-B821-4804-81D0-B1DDBDB5FECC}" type="slidenum">
              <a:rPr lang="en-US" smtClean="0"/>
              <a:pPr/>
              <a:t>7</a:t>
            </a:fld>
            <a:endParaRPr lang="en-US" dirty="0"/>
          </a:p>
        </p:txBody>
      </p:sp>
      <p:sp>
        <p:nvSpPr>
          <p:cNvPr id="9" name="Footer Placeholder 8">
            <a:extLst>
              <a:ext uri="{FF2B5EF4-FFF2-40B4-BE49-F238E27FC236}">
                <a16:creationId xmlns:a16="http://schemas.microsoft.com/office/drawing/2014/main" id="{BD965892-0092-4030-AEB5-97D2AE47AE5C}"/>
              </a:ext>
            </a:extLst>
          </p:cNvPr>
          <p:cNvSpPr>
            <a:spLocks noGrp="1"/>
          </p:cNvSpPr>
          <p:nvPr>
            <p:ph type="ftr" sz="quarter" idx="4"/>
          </p:nvPr>
        </p:nvSpPr>
        <p:spPr/>
        <p:txBody>
          <a:bodyPr/>
          <a:lstStyle/>
          <a:p>
            <a:r>
              <a:rPr lang="en-US">
                <a:latin typeface="Arial" pitchFamily="34" charset="0"/>
                <a:cs typeface="Arial" pitchFamily="34" charset="0"/>
              </a:rPr>
              <a:t>My Local Cooperative © Copyright 2019</a:t>
            </a:r>
            <a:endParaRPr lang="en-US" dirty="0">
              <a:latin typeface="Arial" pitchFamily="34" charset="0"/>
              <a:cs typeface="Arial" pitchFamily="34" charset="0"/>
            </a:endParaRPr>
          </a:p>
        </p:txBody>
      </p:sp>
    </p:spTree>
    <p:extLst>
      <p:ext uri="{BB962C8B-B14F-4D97-AF65-F5344CB8AC3E}">
        <p14:creationId xmlns:p14="http://schemas.microsoft.com/office/powerpoint/2010/main" val="4144573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6C789E7-B821-4804-81D0-B1DDBDB5FECC}" type="slidenum">
              <a:rPr lang="en-US" smtClean="0">
                <a:latin typeface="Arial" pitchFamily="34" charset="0"/>
                <a:cs typeface="Arial" pitchFamily="34" charset="0"/>
              </a:rPr>
              <a:t>8</a:t>
            </a:fld>
            <a:endParaRPr lang="en-US">
              <a:latin typeface="Arial" pitchFamily="34" charset="0"/>
              <a:cs typeface="Arial" pitchFamily="34" charset="0"/>
            </a:endParaRPr>
          </a:p>
        </p:txBody>
      </p:sp>
      <p:sp>
        <p:nvSpPr>
          <p:cNvPr id="6" name="Header Placeholder 5"/>
          <p:cNvSpPr>
            <a:spLocks noGrp="1"/>
          </p:cNvSpPr>
          <p:nvPr>
            <p:ph type="hdr" sz="quarter" idx="12"/>
          </p:nvPr>
        </p:nvSpPr>
        <p:spPr/>
        <p:txBody>
          <a:bodyPr/>
          <a:lstStyle/>
          <a:p>
            <a:r>
              <a:rPr lang="en-US"/>
              <a:t>Cooperative Roles</a:t>
            </a:r>
          </a:p>
        </p:txBody>
      </p:sp>
      <p:sp>
        <p:nvSpPr>
          <p:cNvPr id="7" name="Date Placeholder 6"/>
          <p:cNvSpPr>
            <a:spLocks noGrp="1"/>
          </p:cNvSpPr>
          <p:nvPr>
            <p:ph type="dt" idx="13"/>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3 Classroom Cooperative</a:t>
            </a:r>
            <a:endParaRPr lang="en-US" dirty="0"/>
          </a:p>
        </p:txBody>
      </p:sp>
      <p:sp>
        <p:nvSpPr>
          <p:cNvPr id="9" name="Footer Placeholder 8">
            <a:extLst>
              <a:ext uri="{FF2B5EF4-FFF2-40B4-BE49-F238E27FC236}">
                <a16:creationId xmlns:a16="http://schemas.microsoft.com/office/drawing/2014/main" id="{08A21528-551D-4D84-82F0-137D3CB127FF}"/>
              </a:ext>
            </a:extLst>
          </p:cNvPr>
          <p:cNvSpPr>
            <a:spLocks noGrp="1"/>
          </p:cNvSpPr>
          <p:nvPr>
            <p:ph type="ftr" sz="quarter" idx="4"/>
          </p:nvPr>
        </p:nvSpPr>
        <p:spPr/>
        <p:txBody>
          <a:bodyPr/>
          <a:lstStyle/>
          <a:p>
            <a:r>
              <a:rPr lang="en-US" dirty="0">
                <a:latin typeface="Arial" pitchFamily="34" charset="0"/>
                <a:cs typeface="Arial" pitchFamily="34" charset="0"/>
              </a:rPr>
              <a:t>My Local Cooperative © Copyright 2019</a:t>
            </a:r>
          </a:p>
        </p:txBody>
      </p:sp>
    </p:spTree>
    <p:extLst>
      <p:ext uri="{BB962C8B-B14F-4D97-AF65-F5344CB8AC3E}">
        <p14:creationId xmlns:p14="http://schemas.microsoft.com/office/powerpoint/2010/main" val="3364366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CEFCE-33BD-C847-94E2-E7A29DEA7C4C}"/>
              </a:ext>
            </a:extLst>
          </p:cNvPr>
          <p:cNvSpPr>
            <a:spLocks noGrp="1"/>
          </p:cNvSpPr>
          <p:nvPr>
            <p:ph type="ctrTitle"/>
          </p:nvPr>
        </p:nvSpPr>
        <p:spPr>
          <a:xfrm>
            <a:off x="1524000" y="1122363"/>
            <a:ext cx="9144000" cy="2387600"/>
          </a:xfrm>
        </p:spPr>
        <p:txBody>
          <a:bodyPr anchor="b"/>
          <a:lstStyle>
            <a:lvl1pPr algn="ctr">
              <a:defRPr sz="6000">
                <a:solidFill>
                  <a:srgbClr val="323232"/>
                </a:solidFill>
              </a:defRPr>
            </a:lvl1pPr>
          </a:lstStyle>
          <a:p>
            <a:r>
              <a:rPr lang="en-US" dirty="0"/>
              <a:t>Click to edit Master title style</a:t>
            </a:r>
          </a:p>
        </p:txBody>
      </p:sp>
      <p:sp>
        <p:nvSpPr>
          <p:cNvPr id="3" name="Subtitle 2">
            <a:extLst>
              <a:ext uri="{FF2B5EF4-FFF2-40B4-BE49-F238E27FC236}">
                <a16:creationId xmlns:a16="http://schemas.microsoft.com/office/drawing/2014/main" id="{8D27B1DE-BC4E-9045-8EC2-EE27183020AA}"/>
              </a:ext>
            </a:extLst>
          </p:cNvPr>
          <p:cNvSpPr>
            <a:spLocks noGrp="1"/>
          </p:cNvSpPr>
          <p:nvPr>
            <p:ph type="subTitle" idx="1"/>
          </p:nvPr>
        </p:nvSpPr>
        <p:spPr>
          <a:xfrm>
            <a:off x="1524000" y="3584576"/>
            <a:ext cx="9144000" cy="1655762"/>
          </a:xfrm>
        </p:spPr>
        <p:txBody>
          <a:bodyPr/>
          <a:lstStyle>
            <a:lvl1pPr marL="0" indent="0" algn="ctr">
              <a:buNone/>
              <a:defRPr sz="2400">
                <a:solidFill>
                  <a:srgbClr val="32323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8437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D644C-5202-FD48-9242-2636999E23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F24B08-8AC7-4C42-A413-F495EAA1A5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2709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21649A-E24C-E648-AE00-C3AE866A5A00}"/>
              </a:ext>
            </a:extLst>
          </p:cNvPr>
          <p:cNvSpPr>
            <a:spLocks noGrp="1"/>
          </p:cNvSpPr>
          <p:nvPr>
            <p:ph type="title" orient="vert"/>
          </p:nvPr>
        </p:nvSpPr>
        <p:spPr>
          <a:xfrm>
            <a:off x="8724900" y="365125"/>
            <a:ext cx="2628900" cy="53244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A41BA9-BD44-B748-BFA1-0130E7CE5BA4}"/>
              </a:ext>
            </a:extLst>
          </p:cNvPr>
          <p:cNvSpPr>
            <a:spLocks noGrp="1"/>
          </p:cNvSpPr>
          <p:nvPr>
            <p:ph type="body" orient="vert" idx="1"/>
          </p:nvPr>
        </p:nvSpPr>
        <p:spPr>
          <a:xfrm>
            <a:off x="838200" y="365125"/>
            <a:ext cx="77343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868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7CE14-9DF6-8B47-977E-596EDA9D1F5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D48FE1B-F085-BF4B-9580-26B27832A5BE}"/>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97429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EBED-39D8-804D-B489-9CE62E7E3ECD}"/>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1DAB826-6FB5-9144-B6D5-01CF25D2231D}"/>
              </a:ext>
            </a:extLst>
          </p:cNvPr>
          <p:cNvSpPr>
            <a:spLocks noGrp="1"/>
          </p:cNvSpPr>
          <p:nvPr>
            <p:ph type="body" idx="1"/>
          </p:nvPr>
        </p:nvSpPr>
        <p:spPr>
          <a:xfrm>
            <a:off x="831850" y="4589463"/>
            <a:ext cx="10515600" cy="8969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89294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79738-B7E6-7D4B-95AA-4447CE8B7D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77015E-4EAE-EF49-9073-E908D23EC172}"/>
              </a:ext>
            </a:extLst>
          </p:cNvPr>
          <p:cNvSpPr>
            <a:spLocks noGrp="1"/>
          </p:cNvSpPr>
          <p:nvPr>
            <p:ph sz="half" idx="1"/>
          </p:nvPr>
        </p:nvSpPr>
        <p:spPr>
          <a:xfrm>
            <a:off x="838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C0B46D-170C-EA43-889D-67DFC01416C7}"/>
              </a:ext>
            </a:extLst>
          </p:cNvPr>
          <p:cNvSpPr>
            <a:spLocks noGrp="1"/>
          </p:cNvSpPr>
          <p:nvPr>
            <p:ph sz="half" idx="2"/>
          </p:nvPr>
        </p:nvSpPr>
        <p:spPr>
          <a:xfrm>
            <a:off x="6172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3144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7A7D-B747-D242-870D-E7437F7BBE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3D0842-4EC8-7D4D-9112-2880EAB4A7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B91344-C863-CA44-A9CC-44E6FAE492CD}"/>
              </a:ext>
            </a:extLst>
          </p:cNvPr>
          <p:cNvSpPr>
            <a:spLocks noGrp="1"/>
          </p:cNvSpPr>
          <p:nvPr>
            <p:ph sz="half" idx="2"/>
          </p:nvPr>
        </p:nvSpPr>
        <p:spPr>
          <a:xfrm>
            <a:off x="839788" y="2505075"/>
            <a:ext cx="5157787"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3DAC46-75D7-AF49-8032-AF4C4F9E2D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292E5B-384C-AF45-8581-F7AD26A35216}"/>
              </a:ext>
            </a:extLst>
          </p:cNvPr>
          <p:cNvSpPr>
            <a:spLocks noGrp="1"/>
          </p:cNvSpPr>
          <p:nvPr>
            <p:ph sz="quarter" idx="4"/>
          </p:nvPr>
        </p:nvSpPr>
        <p:spPr>
          <a:xfrm>
            <a:off x="6172200" y="2505075"/>
            <a:ext cx="5183188"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3170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EF67-7C9A-AD44-8436-00F3D38E8916}"/>
              </a:ext>
            </a:extLst>
          </p:cNvPr>
          <p:cNvSpPr>
            <a:spLocks noGrp="1"/>
          </p:cNvSpPr>
          <p:nvPr>
            <p:ph type="title" hasCustomPrompt="1"/>
          </p:nvPr>
        </p:nvSpPr>
        <p:spPr>
          <a:xfrm>
            <a:off x="838200" y="2969418"/>
            <a:ext cx="10515600" cy="1325563"/>
          </a:xfrm>
        </p:spPr>
        <p:txBody>
          <a:bodyPr/>
          <a:lstStyle>
            <a:lvl1pPr algn="ctr">
              <a:defRPr>
                <a:solidFill>
                  <a:schemeClr val="bg1"/>
                </a:solidFill>
              </a:defRPr>
            </a:lvl1pPr>
          </a:lstStyle>
          <a:p>
            <a:r>
              <a:rPr lang="en-US" dirty="0"/>
              <a:t>Title </a:t>
            </a:r>
          </a:p>
        </p:txBody>
      </p:sp>
    </p:spTree>
    <p:extLst>
      <p:ext uri="{BB962C8B-B14F-4D97-AF65-F5344CB8AC3E}">
        <p14:creationId xmlns:p14="http://schemas.microsoft.com/office/powerpoint/2010/main" val="3447825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45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94B37-621D-CA47-B5EF-F33E0F8935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004618-097D-334F-9CD6-0B535EF8543E}"/>
              </a:ext>
            </a:extLst>
          </p:cNvPr>
          <p:cNvSpPr>
            <a:spLocks noGrp="1"/>
          </p:cNvSpPr>
          <p:nvPr>
            <p:ph idx="1"/>
          </p:nvPr>
        </p:nvSpPr>
        <p:spPr>
          <a:xfrm>
            <a:off x="5183188" y="987425"/>
            <a:ext cx="6172200" cy="4638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E901EA-90AE-F643-8468-D2397B716572}"/>
              </a:ext>
            </a:extLst>
          </p:cNvPr>
          <p:cNvSpPr>
            <a:spLocks noGrp="1"/>
          </p:cNvSpPr>
          <p:nvPr>
            <p:ph type="body" sz="half" idx="2"/>
          </p:nvPr>
        </p:nvSpPr>
        <p:spPr>
          <a:xfrm>
            <a:off x="839788" y="2057400"/>
            <a:ext cx="3932237" cy="35687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69671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D3FB-F849-5E43-8C35-F4CD17C2A6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A356B8-6767-F346-925B-17C6A2C9E481}"/>
              </a:ext>
            </a:extLst>
          </p:cNvPr>
          <p:cNvSpPr>
            <a:spLocks noGrp="1"/>
          </p:cNvSpPr>
          <p:nvPr>
            <p:ph type="pic" idx="1"/>
          </p:nvPr>
        </p:nvSpPr>
        <p:spPr>
          <a:xfrm>
            <a:off x="5183188" y="987425"/>
            <a:ext cx="6172200" cy="4600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A496C4-DBB0-9940-B712-FA51DD32798F}"/>
              </a:ext>
            </a:extLst>
          </p:cNvPr>
          <p:cNvSpPr>
            <a:spLocks noGrp="1"/>
          </p:cNvSpPr>
          <p:nvPr>
            <p:ph type="body" sz="half" idx="2"/>
          </p:nvPr>
        </p:nvSpPr>
        <p:spPr>
          <a:xfrm>
            <a:off x="839788" y="2057400"/>
            <a:ext cx="3932237" cy="3530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17305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85D111-01E2-9844-A424-F2905556D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4CB1CF3-C089-CA49-9790-BBF7A91E17C7}"/>
              </a:ext>
            </a:extLst>
          </p:cNvPr>
          <p:cNvSpPr>
            <a:spLocks noGrp="1"/>
          </p:cNvSpPr>
          <p:nvPr>
            <p:ph type="body" idx="1"/>
          </p:nvPr>
        </p:nvSpPr>
        <p:spPr>
          <a:xfrm>
            <a:off x="838200" y="1825625"/>
            <a:ext cx="10515600" cy="389159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9685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323232"/>
          </a:solidFill>
          <a:latin typeface="Helvetica" pitchFamily="2" charset="0"/>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23232"/>
          </a:solidFill>
          <a:latin typeface="Helvetica" pitchFamily="2" charset="0"/>
          <a:ea typeface="+mn-ea"/>
          <a:cs typeface="Poppins"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23232"/>
          </a:solidFill>
          <a:latin typeface="Helvetica" pitchFamily="2" charset="0"/>
          <a:ea typeface="+mn-ea"/>
          <a:cs typeface="Poppins"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23232"/>
          </a:solidFill>
          <a:latin typeface="Helvetica" pitchFamily="2" charset="0"/>
          <a:ea typeface="+mn-ea"/>
          <a:cs typeface="Poppins"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hyperlink" Target="https://creativecommons.org/licenses/by/3.0/" TargetMode="External"/><Relationship Id="rId4" Type="http://schemas.openxmlformats.org/officeDocument/2006/relationships/diagramLayout" Target="../diagrams/layout2.xml"/><Relationship Id="rId9" Type="http://schemas.openxmlformats.org/officeDocument/2006/relationships/hyperlink" Target="http://2016.igem.org/Team:TEC_GenetiX_CCM/Descripti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s://creativecommons.org/licenses/by-nd/3.0/" TargetMode="External"/><Relationship Id="rId4" Type="http://schemas.openxmlformats.org/officeDocument/2006/relationships/hyperlink" Target="http://pacleg.com/hoablog/author/donna-dimaggio-berger/"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6.png"/><Relationship Id="rId7"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hyperlink" Target="https://pixabay.com/en/manager-person-people-group-308474/" TargetMode="External"/><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A48693-BB3B-A246-BF02-C92D69906506}"/>
              </a:ext>
            </a:extLst>
          </p:cNvPr>
          <p:cNvSpPr>
            <a:spLocks noGrp="1"/>
          </p:cNvSpPr>
          <p:nvPr>
            <p:ph type="title"/>
          </p:nvPr>
        </p:nvSpPr>
        <p:spPr>
          <a:xfrm>
            <a:off x="838200" y="2353192"/>
            <a:ext cx="10515600" cy="1325563"/>
          </a:xfrm>
        </p:spPr>
        <p:txBody>
          <a:bodyPr>
            <a:normAutofit/>
          </a:bodyPr>
          <a:lstStyle/>
          <a:p>
            <a:r>
              <a:rPr lang="en-US" sz="6000" dirty="0"/>
              <a:t>My Local Cooperative</a:t>
            </a:r>
          </a:p>
        </p:txBody>
      </p:sp>
      <p:sp>
        <p:nvSpPr>
          <p:cNvPr id="3" name="TextBox 2">
            <a:extLst>
              <a:ext uri="{FF2B5EF4-FFF2-40B4-BE49-F238E27FC236}">
                <a16:creationId xmlns:a16="http://schemas.microsoft.com/office/drawing/2014/main" id="{1B7FDFE5-87C8-861A-6697-8728F0D0E1C3}"/>
              </a:ext>
            </a:extLst>
          </p:cNvPr>
          <p:cNvSpPr txBox="1"/>
          <p:nvPr/>
        </p:nvSpPr>
        <p:spPr>
          <a:xfrm>
            <a:off x="1789043" y="3508513"/>
            <a:ext cx="8607287" cy="769441"/>
          </a:xfrm>
          <a:prstGeom prst="rect">
            <a:avLst/>
          </a:prstGeom>
          <a:noFill/>
        </p:spPr>
        <p:txBody>
          <a:bodyPr wrap="square" rtlCol="0">
            <a:spAutoFit/>
          </a:bodyPr>
          <a:lstStyle/>
          <a:p>
            <a:pPr algn="ctr"/>
            <a:r>
              <a:rPr lang="en-US" sz="4400" dirty="0">
                <a:solidFill>
                  <a:schemeClr val="bg1"/>
                </a:solidFill>
                <a:latin typeface="Helvetica" pitchFamily="2" charset="0"/>
              </a:rPr>
              <a:t>Cooperative Roles </a:t>
            </a:r>
          </a:p>
        </p:txBody>
      </p:sp>
      <p:sp>
        <p:nvSpPr>
          <p:cNvPr id="5" name="TextBox 4">
            <a:extLst>
              <a:ext uri="{FF2B5EF4-FFF2-40B4-BE49-F238E27FC236}">
                <a16:creationId xmlns:a16="http://schemas.microsoft.com/office/drawing/2014/main" id="{DFBA725E-537E-3B45-E755-2793072BFC06}"/>
              </a:ext>
            </a:extLst>
          </p:cNvPr>
          <p:cNvSpPr txBox="1"/>
          <p:nvPr/>
        </p:nvSpPr>
        <p:spPr>
          <a:xfrm>
            <a:off x="4035287" y="4277954"/>
            <a:ext cx="3816626" cy="461665"/>
          </a:xfrm>
          <a:prstGeom prst="rect">
            <a:avLst/>
          </a:prstGeom>
          <a:noFill/>
        </p:spPr>
        <p:txBody>
          <a:bodyPr wrap="square" rtlCol="0">
            <a:spAutoFit/>
          </a:bodyPr>
          <a:lstStyle/>
          <a:p>
            <a:pPr algn="ctr"/>
            <a:r>
              <a:rPr lang="en-US" sz="2400" dirty="0">
                <a:solidFill>
                  <a:schemeClr val="bg1"/>
                </a:solidFill>
                <a:latin typeface="Helvetica" pitchFamily="2" charset="0"/>
              </a:rPr>
              <a:t>Module 3</a:t>
            </a:r>
          </a:p>
        </p:txBody>
      </p:sp>
      <p:pic>
        <p:nvPicPr>
          <p:cNvPr id="8" name="Picture 7">
            <a:extLst>
              <a:ext uri="{FF2B5EF4-FFF2-40B4-BE49-F238E27FC236}">
                <a16:creationId xmlns:a16="http://schemas.microsoft.com/office/drawing/2014/main" id="{9A25C78E-DA50-9DA1-0403-D23C034C49D0}"/>
              </a:ext>
            </a:extLst>
          </p:cNvPr>
          <p:cNvPicPr>
            <a:picLocks noChangeAspect="1"/>
          </p:cNvPicPr>
          <p:nvPr/>
        </p:nvPicPr>
        <p:blipFill>
          <a:blip r:embed="rId2"/>
          <a:stretch>
            <a:fillRect/>
          </a:stretch>
        </p:blipFill>
        <p:spPr>
          <a:xfrm>
            <a:off x="0" y="5383264"/>
            <a:ext cx="12192000" cy="1474736"/>
          </a:xfrm>
          <a:prstGeom prst="rect">
            <a:avLst/>
          </a:prstGeom>
        </p:spPr>
      </p:pic>
    </p:spTree>
    <p:extLst>
      <p:ext uri="{BB962C8B-B14F-4D97-AF65-F5344CB8AC3E}">
        <p14:creationId xmlns:p14="http://schemas.microsoft.com/office/powerpoint/2010/main" val="2095399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E38E-2A24-4B85-8A16-5F91164B4E79}"/>
              </a:ext>
            </a:extLst>
          </p:cNvPr>
          <p:cNvSpPr>
            <a:spLocks noGrp="1"/>
          </p:cNvSpPr>
          <p:nvPr>
            <p:ph type="title"/>
          </p:nvPr>
        </p:nvSpPr>
        <p:spPr/>
        <p:txBody>
          <a:bodyPr/>
          <a:lstStyle/>
          <a:p>
            <a:r>
              <a:rPr lang="en-US" dirty="0"/>
              <a:t>Four Teams</a:t>
            </a:r>
          </a:p>
        </p:txBody>
      </p:sp>
      <p:sp>
        <p:nvSpPr>
          <p:cNvPr id="3" name="Content Placeholder 2">
            <a:extLst>
              <a:ext uri="{FF2B5EF4-FFF2-40B4-BE49-F238E27FC236}">
                <a16:creationId xmlns:a16="http://schemas.microsoft.com/office/drawing/2014/main" id="{C3EBD133-A7C7-4209-A550-6CAD80D433CF}"/>
              </a:ext>
            </a:extLst>
          </p:cNvPr>
          <p:cNvSpPr>
            <a:spLocks noGrp="1"/>
          </p:cNvSpPr>
          <p:nvPr>
            <p:ph sz="half" idx="1"/>
          </p:nvPr>
        </p:nvSpPr>
        <p:spPr/>
        <p:txBody>
          <a:bodyPr/>
          <a:lstStyle/>
          <a:p>
            <a:r>
              <a:rPr lang="en-US" dirty="0"/>
              <a:t>Owner-Members</a:t>
            </a:r>
          </a:p>
          <a:p>
            <a:r>
              <a:rPr lang="en-US" dirty="0"/>
              <a:t>Board of Directors</a:t>
            </a:r>
          </a:p>
          <a:p>
            <a:pPr lvl="1"/>
            <a:r>
              <a:rPr lang="en-US" dirty="0"/>
              <a:t>Officers</a:t>
            </a:r>
          </a:p>
          <a:p>
            <a:pPr lvl="1"/>
            <a:r>
              <a:rPr lang="en-US" dirty="0"/>
              <a:t>Committee Members</a:t>
            </a:r>
          </a:p>
          <a:p>
            <a:r>
              <a:rPr lang="en-US" dirty="0"/>
              <a:t>Manager</a:t>
            </a:r>
          </a:p>
          <a:p>
            <a:r>
              <a:rPr lang="en-US" dirty="0"/>
              <a:t>Employees</a:t>
            </a:r>
          </a:p>
        </p:txBody>
      </p:sp>
      <p:graphicFrame>
        <p:nvGraphicFramePr>
          <p:cNvPr id="6" name="Content Placeholder 5">
            <a:extLst>
              <a:ext uri="{FF2B5EF4-FFF2-40B4-BE49-F238E27FC236}">
                <a16:creationId xmlns:a16="http://schemas.microsoft.com/office/drawing/2014/main" id="{11FD2CFF-13C2-4A9E-AF17-EB8D1635FDE0}"/>
              </a:ext>
            </a:extLst>
          </p:cNvPr>
          <p:cNvGraphicFramePr>
            <a:graphicFrameLocks noGrp="1"/>
          </p:cNvGraphicFramePr>
          <p:nvPr>
            <p:ph sz="half" idx="2"/>
            <p:extLst>
              <p:ext uri="{D42A27DB-BD31-4B8C-83A1-F6EECF244321}">
                <p14:modId xmlns:p14="http://schemas.microsoft.com/office/powerpoint/2010/main" val="2464241556"/>
              </p:ext>
            </p:extLst>
          </p:nvPr>
        </p:nvGraphicFramePr>
        <p:xfrm>
          <a:off x="6331226" y="1441174"/>
          <a:ext cx="5568674" cy="4311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780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AE42E-2F6B-48B0-BA0B-367BBE0AAD87}"/>
              </a:ext>
            </a:extLst>
          </p:cNvPr>
          <p:cNvSpPr>
            <a:spLocks noGrp="1"/>
          </p:cNvSpPr>
          <p:nvPr>
            <p:ph type="title"/>
          </p:nvPr>
        </p:nvSpPr>
        <p:spPr/>
        <p:txBody>
          <a:bodyPr/>
          <a:lstStyle/>
          <a:p>
            <a:r>
              <a:rPr lang="en-US" dirty="0"/>
              <a:t>Owner-Members</a:t>
            </a:r>
          </a:p>
        </p:txBody>
      </p:sp>
      <p:graphicFrame>
        <p:nvGraphicFramePr>
          <p:cNvPr id="10" name="Content Placeholder 2">
            <a:extLst>
              <a:ext uri="{FF2B5EF4-FFF2-40B4-BE49-F238E27FC236}">
                <a16:creationId xmlns:a16="http://schemas.microsoft.com/office/drawing/2014/main" id="{96307664-472C-6264-F66E-86612C05B173}"/>
              </a:ext>
            </a:extLst>
          </p:cNvPr>
          <p:cNvGraphicFramePr>
            <a:graphicFrameLocks noGrp="1"/>
          </p:cNvGraphicFramePr>
          <p:nvPr>
            <p:ph sz="half" idx="1"/>
            <p:extLst>
              <p:ext uri="{D42A27DB-BD31-4B8C-83A1-F6EECF244321}">
                <p14:modId xmlns:p14="http://schemas.microsoft.com/office/powerpoint/2010/main" val="2909153168"/>
              </p:ext>
            </p:extLst>
          </p:nvPr>
        </p:nvGraphicFramePr>
        <p:xfrm>
          <a:off x="838200" y="1500809"/>
          <a:ext cx="4976191" cy="4244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Content Placeholder 6" descr="A picture containing building, window&#10;&#10;Description automatically generated">
            <a:extLst>
              <a:ext uri="{FF2B5EF4-FFF2-40B4-BE49-F238E27FC236}">
                <a16:creationId xmlns:a16="http://schemas.microsoft.com/office/drawing/2014/main" id="{B34F473A-009B-4BBA-B8F3-74CFE2C884EE}"/>
              </a:ext>
            </a:extLst>
          </p:cNvPr>
          <p:cNvPicPr>
            <a:picLocks noGrp="1" noChangeAspect="1"/>
          </p:cNvPicPr>
          <p:nvPr>
            <p:ph sz="half" idx="2"/>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6934200" y="2172494"/>
            <a:ext cx="3657600" cy="3657600"/>
          </a:xfrm>
        </p:spPr>
      </p:pic>
      <p:sp>
        <p:nvSpPr>
          <p:cNvPr id="8" name="TextBox 7">
            <a:extLst>
              <a:ext uri="{FF2B5EF4-FFF2-40B4-BE49-F238E27FC236}">
                <a16:creationId xmlns:a16="http://schemas.microsoft.com/office/drawing/2014/main" id="{F806DA92-D45F-4A40-A4B6-C6678D0D04F9}"/>
              </a:ext>
            </a:extLst>
          </p:cNvPr>
          <p:cNvSpPr txBox="1"/>
          <p:nvPr/>
        </p:nvSpPr>
        <p:spPr>
          <a:xfrm>
            <a:off x="7061428" y="5867171"/>
            <a:ext cx="3657143" cy="230832"/>
          </a:xfrm>
          <a:prstGeom prst="rect">
            <a:avLst/>
          </a:prstGeom>
          <a:noFill/>
        </p:spPr>
        <p:txBody>
          <a:bodyPr wrap="square" rtlCol="0">
            <a:spAutoFit/>
          </a:bodyPr>
          <a:lstStyle/>
          <a:p>
            <a:r>
              <a:rPr lang="en-US" sz="900" dirty="0">
                <a:hlinkClick r:id="rId9" tooltip="http://2016.igem.org/Team:TEC_GenetiX_CCM/Description"/>
              </a:rPr>
              <a:t>This Photo</a:t>
            </a:r>
            <a:r>
              <a:rPr lang="en-US" sz="900" dirty="0"/>
              <a:t> by Unknown Author is licensed under </a:t>
            </a:r>
            <a:r>
              <a:rPr lang="en-US" sz="900" dirty="0">
                <a:hlinkClick r:id="rId10" tooltip="https://creativecommons.org/licenses/by/3.0/"/>
              </a:rPr>
              <a:t>CC BY</a:t>
            </a:r>
            <a:endParaRPr lang="en-US" sz="900" dirty="0"/>
          </a:p>
        </p:txBody>
      </p:sp>
    </p:spTree>
    <p:extLst>
      <p:ext uri="{BB962C8B-B14F-4D97-AF65-F5344CB8AC3E}">
        <p14:creationId xmlns:p14="http://schemas.microsoft.com/office/powerpoint/2010/main" val="1452823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58407-7569-4D25-9B9B-71961D83108B}"/>
              </a:ext>
            </a:extLst>
          </p:cNvPr>
          <p:cNvSpPr>
            <a:spLocks noGrp="1"/>
          </p:cNvSpPr>
          <p:nvPr>
            <p:ph type="title"/>
          </p:nvPr>
        </p:nvSpPr>
        <p:spPr>
          <a:xfrm>
            <a:off x="690372" y="291651"/>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Board of Directors</a:t>
            </a:r>
          </a:p>
        </p:txBody>
      </p:sp>
      <p:sp>
        <p:nvSpPr>
          <p:cNvPr id="3" name="Content Placeholder 2">
            <a:extLst>
              <a:ext uri="{FF2B5EF4-FFF2-40B4-BE49-F238E27FC236}">
                <a16:creationId xmlns:a16="http://schemas.microsoft.com/office/drawing/2014/main" id="{10D679B7-24D3-459C-9DE5-3C9745F1B946}"/>
              </a:ext>
            </a:extLst>
          </p:cNvPr>
          <p:cNvSpPr>
            <a:spLocks noGrp="1"/>
          </p:cNvSpPr>
          <p:nvPr>
            <p:ph sz="half" idx="1"/>
          </p:nvPr>
        </p:nvSpPr>
        <p:spPr>
          <a:xfrm>
            <a:off x="690372" y="2156792"/>
            <a:ext cx="3429000" cy="3256772"/>
          </a:xfrm>
        </p:spPr>
        <p:txBody>
          <a:bodyPr vert="horz" lIns="91440" tIns="45720" rIns="91440" bIns="45720" rtlCol="0" anchor="t">
            <a:normAutofit fontScale="92500" lnSpcReduction="10000"/>
          </a:bodyPr>
          <a:lstStyle/>
          <a:p>
            <a:r>
              <a:rPr lang="en-US" sz="2000" dirty="0"/>
              <a:t>Position between members and hired management</a:t>
            </a:r>
          </a:p>
          <a:p>
            <a:r>
              <a:rPr lang="en-US" sz="2000" dirty="0"/>
              <a:t>User of cooperative</a:t>
            </a:r>
          </a:p>
          <a:p>
            <a:r>
              <a:rPr lang="en-US" sz="2000" dirty="0"/>
              <a:t>Member representative</a:t>
            </a:r>
          </a:p>
          <a:p>
            <a:r>
              <a:rPr lang="en-US" sz="2000" dirty="0"/>
              <a:t>Hire and direct managers</a:t>
            </a:r>
          </a:p>
          <a:p>
            <a:r>
              <a:rPr lang="en-US" sz="2000" dirty="0"/>
              <a:t>Set long-term business goals</a:t>
            </a:r>
          </a:p>
          <a:p>
            <a:r>
              <a:rPr lang="en-US" sz="2000" dirty="0"/>
              <a:t>Make financial decisions</a:t>
            </a:r>
          </a:p>
          <a:p>
            <a:r>
              <a:rPr lang="en-US" sz="2000" dirty="0"/>
              <a:t>Legal obligation to protect member assets</a:t>
            </a:r>
          </a:p>
          <a:p>
            <a:endParaRPr lang="en-US" sz="2000" dirty="0"/>
          </a:p>
        </p:txBody>
      </p:sp>
      <p:pic>
        <p:nvPicPr>
          <p:cNvPr id="12" name="Content Placeholder 11" descr="A close up of a logo&#10;&#10;Description automatically generated">
            <a:extLst>
              <a:ext uri="{FF2B5EF4-FFF2-40B4-BE49-F238E27FC236}">
                <a16:creationId xmlns:a16="http://schemas.microsoft.com/office/drawing/2014/main" id="{D71E2576-3F92-410C-8E6B-17EA13D81BC0}"/>
              </a:ext>
            </a:extLst>
          </p:cNvPr>
          <p:cNvPicPr>
            <a:picLocks noGrp="1" noChangeAspect="1"/>
          </p:cNvPicPr>
          <p:nvPr>
            <p:ph sz="half" idx="2"/>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227982" y="639520"/>
            <a:ext cx="6658025" cy="4980575"/>
          </a:xfrm>
          <a:prstGeom prst="rect">
            <a:avLst/>
          </a:prstGeom>
        </p:spPr>
      </p:pic>
      <p:sp>
        <p:nvSpPr>
          <p:cNvPr id="13" name="TextBox 12">
            <a:extLst>
              <a:ext uri="{FF2B5EF4-FFF2-40B4-BE49-F238E27FC236}">
                <a16:creationId xmlns:a16="http://schemas.microsoft.com/office/drawing/2014/main" id="{9FCC697A-5830-443E-9DEB-2B205749AB63}"/>
              </a:ext>
            </a:extLst>
          </p:cNvPr>
          <p:cNvSpPr txBox="1"/>
          <p:nvPr/>
        </p:nvSpPr>
        <p:spPr>
          <a:xfrm>
            <a:off x="9351008" y="5611075"/>
            <a:ext cx="2326278"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pacleg.com/hoablog/author/donna-dimaggio-berger/">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nd/3.0/">
                  <a:extLst>
                    <a:ext uri="{A12FA001-AC4F-418D-AE19-62706E023703}">
                      <ahyp:hlinkClr xmlns:ahyp="http://schemas.microsoft.com/office/drawing/2018/hyperlinkcolor" val="tx"/>
                    </a:ext>
                  </a:extLst>
                </a:hlinkClick>
              </a:rPr>
              <a:t>CC BY-ND</a:t>
            </a:r>
            <a:endParaRPr lang="en-US" sz="700">
              <a:solidFill>
                <a:srgbClr val="FFFFFF"/>
              </a:solidFill>
            </a:endParaRPr>
          </a:p>
        </p:txBody>
      </p:sp>
    </p:spTree>
    <p:extLst>
      <p:ext uri="{BB962C8B-B14F-4D97-AF65-F5344CB8AC3E}">
        <p14:creationId xmlns:p14="http://schemas.microsoft.com/office/powerpoint/2010/main" val="2902515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EE7F9-D7B9-4842-A840-3C95D85F55D8}"/>
              </a:ext>
            </a:extLst>
          </p:cNvPr>
          <p:cNvSpPr>
            <a:spLocks noGrp="1"/>
          </p:cNvSpPr>
          <p:nvPr>
            <p:ph type="title"/>
          </p:nvPr>
        </p:nvSpPr>
        <p:spPr>
          <a:xfrm>
            <a:off x="838200" y="1412488"/>
            <a:ext cx="2899189" cy="4363844"/>
          </a:xfrm>
        </p:spPr>
        <p:txBody>
          <a:bodyPr anchor="t">
            <a:normAutofit/>
          </a:bodyPr>
          <a:lstStyle/>
          <a:p>
            <a:r>
              <a:rPr lang="en-US" sz="4000" dirty="0">
                <a:solidFill>
                  <a:schemeClr val="tx1"/>
                </a:solidFill>
              </a:rPr>
              <a:t>Board Member Duties</a:t>
            </a:r>
          </a:p>
        </p:txBody>
      </p:sp>
      <p:sp>
        <p:nvSpPr>
          <p:cNvPr id="3" name="Content Placeholder 2">
            <a:extLst>
              <a:ext uri="{FF2B5EF4-FFF2-40B4-BE49-F238E27FC236}">
                <a16:creationId xmlns:a16="http://schemas.microsoft.com/office/drawing/2014/main" id="{B8AABAE9-D33B-4B45-B041-B2AD0D2C9EA3}"/>
              </a:ext>
            </a:extLst>
          </p:cNvPr>
          <p:cNvSpPr>
            <a:spLocks noGrp="1"/>
          </p:cNvSpPr>
          <p:nvPr>
            <p:ph sz="half" idx="1"/>
          </p:nvPr>
        </p:nvSpPr>
        <p:spPr>
          <a:xfrm>
            <a:off x="4380855" y="1412489"/>
            <a:ext cx="3427283" cy="4363844"/>
          </a:xfrm>
        </p:spPr>
        <p:txBody>
          <a:bodyPr>
            <a:normAutofit lnSpcReduction="10000"/>
          </a:bodyPr>
          <a:lstStyle/>
          <a:p>
            <a:pPr marL="0" indent="0">
              <a:buNone/>
            </a:pPr>
            <a:r>
              <a:rPr lang="en-US" sz="2000" b="1" u="sng"/>
              <a:t>Officers</a:t>
            </a:r>
          </a:p>
          <a:p>
            <a:r>
              <a:rPr lang="en-US" sz="2000"/>
              <a:t>President</a:t>
            </a:r>
          </a:p>
          <a:p>
            <a:pPr lvl="1"/>
            <a:r>
              <a:rPr lang="en-US" sz="2000"/>
              <a:t>Preside over meetings</a:t>
            </a:r>
          </a:p>
          <a:p>
            <a:r>
              <a:rPr lang="en-US" sz="2000"/>
              <a:t>Vice President</a:t>
            </a:r>
          </a:p>
          <a:p>
            <a:pPr lvl="1"/>
            <a:r>
              <a:rPr lang="en-US" sz="2000"/>
              <a:t>Perform presidential duties when the president is absent</a:t>
            </a:r>
          </a:p>
          <a:p>
            <a:r>
              <a:rPr lang="en-US" sz="2000"/>
              <a:t>Secretary</a:t>
            </a:r>
          </a:p>
          <a:p>
            <a:pPr lvl="1"/>
            <a:r>
              <a:rPr lang="en-US" sz="2000"/>
              <a:t>Keep record of meetings</a:t>
            </a:r>
          </a:p>
          <a:p>
            <a:r>
              <a:rPr lang="en-US" sz="2000"/>
              <a:t>Treasurer</a:t>
            </a:r>
          </a:p>
          <a:p>
            <a:pPr lvl="1"/>
            <a:r>
              <a:rPr lang="en-US" sz="2000"/>
              <a:t>Oversee accounts and provide financial reports</a:t>
            </a:r>
          </a:p>
          <a:p>
            <a:endParaRPr lang="en-US" sz="2000"/>
          </a:p>
        </p:txBody>
      </p:sp>
      <p:sp>
        <p:nvSpPr>
          <p:cNvPr id="4" name="Content Placeholder 3">
            <a:extLst>
              <a:ext uri="{FF2B5EF4-FFF2-40B4-BE49-F238E27FC236}">
                <a16:creationId xmlns:a16="http://schemas.microsoft.com/office/drawing/2014/main" id="{E0AE2ED0-F040-42A4-92B8-D85E933013EA}"/>
              </a:ext>
            </a:extLst>
          </p:cNvPr>
          <p:cNvSpPr>
            <a:spLocks noGrp="1"/>
          </p:cNvSpPr>
          <p:nvPr>
            <p:ph sz="half" idx="2"/>
          </p:nvPr>
        </p:nvSpPr>
        <p:spPr>
          <a:xfrm>
            <a:off x="8451604" y="1412489"/>
            <a:ext cx="3197701" cy="4363844"/>
          </a:xfrm>
        </p:spPr>
        <p:txBody>
          <a:bodyPr>
            <a:normAutofit lnSpcReduction="10000"/>
          </a:bodyPr>
          <a:lstStyle/>
          <a:p>
            <a:pPr marL="0" indent="0">
              <a:buNone/>
            </a:pPr>
            <a:r>
              <a:rPr lang="en-US" sz="2000" b="1" u="sng"/>
              <a:t>Committees</a:t>
            </a:r>
          </a:p>
          <a:p>
            <a:r>
              <a:rPr lang="en-US" sz="2000"/>
              <a:t>Recommendations</a:t>
            </a:r>
          </a:p>
          <a:p>
            <a:r>
              <a:rPr lang="en-US" sz="2000"/>
              <a:t>Decisions (power to act)</a:t>
            </a:r>
          </a:p>
          <a:p>
            <a:r>
              <a:rPr lang="en-US" sz="2000"/>
              <a:t>Example committees</a:t>
            </a:r>
          </a:p>
          <a:p>
            <a:pPr lvl="1"/>
            <a:r>
              <a:rPr lang="en-US" sz="2000"/>
              <a:t>Financial</a:t>
            </a:r>
          </a:p>
          <a:p>
            <a:pPr lvl="1"/>
            <a:r>
              <a:rPr lang="en-US" sz="2000"/>
              <a:t>Marketing</a:t>
            </a:r>
          </a:p>
          <a:p>
            <a:pPr lvl="1"/>
            <a:r>
              <a:rPr lang="en-US" sz="2000"/>
              <a:t>Purchasing</a:t>
            </a:r>
          </a:p>
          <a:p>
            <a:endParaRPr lang="en-US" sz="2000"/>
          </a:p>
        </p:txBody>
      </p:sp>
    </p:spTree>
    <p:extLst>
      <p:ext uri="{BB962C8B-B14F-4D97-AF65-F5344CB8AC3E}">
        <p14:creationId xmlns:p14="http://schemas.microsoft.com/office/powerpoint/2010/main" val="4133009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0879C-25C0-4250-BA51-09079F9A88A8}"/>
              </a:ext>
            </a:extLst>
          </p:cNvPr>
          <p:cNvSpPr>
            <a:spLocks noGrp="1"/>
          </p:cNvSpPr>
          <p:nvPr>
            <p:ph type="title"/>
          </p:nvPr>
        </p:nvSpPr>
        <p:spPr/>
        <p:txBody>
          <a:bodyPr/>
          <a:lstStyle/>
          <a:p>
            <a:r>
              <a:rPr lang="en-US" dirty="0"/>
              <a:t>Manager</a:t>
            </a:r>
          </a:p>
        </p:txBody>
      </p:sp>
      <p:pic>
        <p:nvPicPr>
          <p:cNvPr id="7" name="Content Placeholder 6" descr="A picture containing drawing&#10;&#10;Description automatically generated">
            <a:extLst>
              <a:ext uri="{FF2B5EF4-FFF2-40B4-BE49-F238E27FC236}">
                <a16:creationId xmlns:a16="http://schemas.microsoft.com/office/drawing/2014/main" id="{21C8F83A-CAF4-44DA-ABD4-D643F0489705}"/>
              </a:ext>
            </a:extLst>
          </p:cNvPr>
          <p:cNvPicPr>
            <a:picLocks noGrp="1" noChangeAspect="1"/>
          </p:cNvPicPr>
          <p:nvPr>
            <p:ph sz="half"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38200" y="2541270"/>
            <a:ext cx="5181600" cy="2920047"/>
          </a:xfrm>
        </p:spPr>
      </p:pic>
      <p:graphicFrame>
        <p:nvGraphicFramePr>
          <p:cNvPr id="9" name="Content Placeholder 3">
            <a:extLst>
              <a:ext uri="{FF2B5EF4-FFF2-40B4-BE49-F238E27FC236}">
                <a16:creationId xmlns:a16="http://schemas.microsoft.com/office/drawing/2014/main" id="{5EEFCBE5-2D31-A91F-9A06-65C6D75EAC0B}"/>
              </a:ext>
            </a:extLst>
          </p:cNvPr>
          <p:cNvGraphicFramePr>
            <a:graphicFrameLocks noGrp="1"/>
          </p:cNvGraphicFramePr>
          <p:nvPr>
            <p:ph sz="half" idx="2"/>
            <p:extLst>
              <p:ext uri="{D42A27DB-BD31-4B8C-83A1-F6EECF244321}">
                <p14:modId xmlns:p14="http://schemas.microsoft.com/office/powerpoint/2010/main" val="3305715022"/>
              </p:ext>
            </p:extLst>
          </p:nvPr>
        </p:nvGraphicFramePr>
        <p:xfrm>
          <a:off x="6410738" y="506896"/>
          <a:ext cx="4943061" cy="51782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674852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7" y="348865"/>
            <a:ext cx="10044023" cy="877729"/>
          </a:xfrm>
          <a:noFill/>
        </p:spPr>
        <p:txBody>
          <a:bodyPr anchor="ctr">
            <a:normAutofit/>
          </a:bodyPr>
          <a:lstStyle/>
          <a:p>
            <a:r>
              <a:rPr lang="en-US" sz="4000" dirty="0">
                <a:solidFill>
                  <a:schemeClr val="tx1"/>
                </a:solidFill>
              </a:rPr>
              <a:t>Presentation Review</a:t>
            </a:r>
          </a:p>
        </p:txBody>
      </p:sp>
      <p:graphicFrame>
        <p:nvGraphicFramePr>
          <p:cNvPr id="6" name="Content Placeholder 2">
            <a:extLst>
              <a:ext uri="{FF2B5EF4-FFF2-40B4-BE49-F238E27FC236}">
                <a16:creationId xmlns:a16="http://schemas.microsoft.com/office/drawing/2014/main" id="{B5DF56D3-59D1-6C1D-8F87-C15DE07AFD2C}"/>
              </a:ext>
            </a:extLst>
          </p:cNvPr>
          <p:cNvGraphicFramePr>
            <a:graphicFrameLocks noGrp="1"/>
          </p:cNvGraphicFramePr>
          <p:nvPr>
            <p:ph idx="1"/>
            <p:extLst>
              <p:ext uri="{D42A27DB-BD31-4B8C-83A1-F6EECF244321}">
                <p14:modId xmlns:p14="http://schemas.microsoft.com/office/powerpoint/2010/main" val="3657395651"/>
              </p:ext>
            </p:extLst>
          </p:nvPr>
        </p:nvGraphicFramePr>
        <p:xfrm>
          <a:off x="644056" y="1772252"/>
          <a:ext cx="10927829" cy="3902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1813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References</a:t>
            </a:r>
          </a:p>
        </p:txBody>
      </p:sp>
      <p:sp>
        <p:nvSpPr>
          <p:cNvPr id="3" name="Content Placeholder 2"/>
          <p:cNvSpPr>
            <a:spLocks noGrp="1"/>
          </p:cNvSpPr>
          <p:nvPr>
            <p:ph idx="1"/>
          </p:nvPr>
        </p:nvSpPr>
        <p:spPr/>
        <p:txBody>
          <a:bodyPr/>
          <a:lstStyle/>
          <a:p>
            <a:r>
              <a:rPr lang="en-US" dirty="0"/>
              <a:t>Wadsworth, J. and </a:t>
            </a:r>
            <a:r>
              <a:rPr lang="en-US" dirty="0" err="1"/>
              <a:t>Eversull</a:t>
            </a:r>
            <a:r>
              <a:rPr lang="en-US" dirty="0"/>
              <a:t>, E. (2016). </a:t>
            </a:r>
            <a:r>
              <a:rPr lang="en-US" i="1" dirty="0"/>
              <a:t>Co-ops 101: An 	introduction to cooperatives</a:t>
            </a:r>
            <a:r>
              <a:rPr lang="en-US" dirty="0"/>
              <a:t>. United States </a:t>
            </a:r>
            <a:r>
              <a:rPr lang="en-US"/>
              <a:t>Department 	of </a:t>
            </a:r>
            <a:r>
              <a:rPr lang="en-US" dirty="0"/>
              <a:t>Agriculture.</a:t>
            </a:r>
          </a:p>
        </p:txBody>
      </p:sp>
    </p:spTree>
    <p:extLst>
      <p:ext uri="{BB962C8B-B14F-4D97-AF65-F5344CB8AC3E}">
        <p14:creationId xmlns:p14="http://schemas.microsoft.com/office/powerpoint/2010/main" val="8648453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12488</TotalTime>
  <Words>683</Words>
  <Application>Microsoft Macintosh PowerPoint</Application>
  <PresentationFormat>Widescreen</PresentationFormat>
  <Paragraphs>102</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Helvetica</vt:lpstr>
      <vt:lpstr>Office Theme</vt:lpstr>
      <vt:lpstr>My Local Cooperative</vt:lpstr>
      <vt:lpstr>Four Teams</vt:lpstr>
      <vt:lpstr>Owner-Members</vt:lpstr>
      <vt:lpstr>Board of Directors</vt:lpstr>
      <vt:lpstr>Board Member Duties</vt:lpstr>
      <vt:lpstr>Manager</vt:lpstr>
      <vt:lpstr>Presentation Review</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NAAE Board of Directors </dc:title>
  <dc:creator>Ellen Thompson</dc:creator>
  <cp:lastModifiedBy>Rogers, Ashley</cp:lastModifiedBy>
  <cp:revision>14</cp:revision>
  <dcterms:created xsi:type="dcterms:W3CDTF">2022-02-07T19:07:48Z</dcterms:created>
  <dcterms:modified xsi:type="dcterms:W3CDTF">2022-11-07T20:48:10Z</dcterms:modified>
</cp:coreProperties>
</file>