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257" r:id="rId3"/>
    <p:sldId id="276" r:id="rId4"/>
    <p:sldId id="277" r:id="rId5"/>
    <p:sldId id="279" r:id="rId6"/>
    <p:sldId id="280" r:id="rId7"/>
    <p:sldId id="281" r:id="rId8"/>
    <p:sldId id="278" r:id="rId9"/>
    <p:sldId id="282" r:id="rId10"/>
    <p:sldId id="28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/>
    <p:restoredTop sz="96327"/>
  </p:normalViewPr>
  <p:slideViewPr>
    <p:cSldViewPr snapToGrid="0" snapToObjects="1">
      <p:cViewPr varScale="1">
        <p:scale>
          <a:sx n="122" d="100"/>
          <a:sy n="122" d="100"/>
        </p:scale>
        <p:origin x="8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269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B67135-F0BE-4941-9ECE-A104321ED015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9C0115F-47B1-433A-BED9-C0BCEB43E3B3}">
      <dgm:prSet/>
      <dgm:spPr/>
      <dgm:t>
        <a:bodyPr/>
        <a:lstStyle/>
        <a:p>
          <a:r>
            <a:rPr lang="en-US"/>
            <a:t>Grab</a:t>
          </a:r>
        </a:p>
      </dgm:t>
    </dgm:pt>
    <dgm:pt modelId="{25B53595-E879-4F23-BD2C-4B3A83656662}" type="parTrans" cxnId="{B70C1D0B-0DC0-49F7-83FE-2008CABDA080}">
      <dgm:prSet/>
      <dgm:spPr/>
      <dgm:t>
        <a:bodyPr/>
        <a:lstStyle/>
        <a:p>
          <a:endParaRPr lang="en-US"/>
        </a:p>
      </dgm:t>
    </dgm:pt>
    <dgm:pt modelId="{8AD39E57-5A2D-4C33-BBD7-988FE174FF9A}" type="sibTrans" cxnId="{B70C1D0B-0DC0-49F7-83FE-2008CABDA080}">
      <dgm:prSet/>
      <dgm:spPr/>
      <dgm:t>
        <a:bodyPr/>
        <a:lstStyle/>
        <a:p>
          <a:endParaRPr lang="en-US"/>
        </a:p>
      </dgm:t>
    </dgm:pt>
    <dgm:pt modelId="{02C5E0AB-AFCE-4B66-9A6F-E65002E877DB}">
      <dgm:prSet/>
      <dgm:spPr/>
      <dgm:t>
        <a:bodyPr/>
        <a:lstStyle/>
        <a:p>
          <a:r>
            <a:rPr lang="en-US"/>
            <a:t>Grab some dots and two post-its</a:t>
          </a:r>
        </a:p>
      </dgm:t>
    </dgm:pt>
    <dgm:pt modelId="{4AA64F07-3BE2-4B5A-ACD7-CFF62ACE128F}" type="parTrans" cxnId="{7A09E2D2-2842-4987-ABCE-BFBEF27A30A0}">
      <dgm:prSet/>
      <dgm:spPr/>
      <dgm:t>
        <a:bodyPr/>
        <a:lstStyle/>
        <a:p>
          <a:endParaRPr lang="en-US"/>
        </a:p>
      </dgm:t>
    </dgm:pt>
    <dgm:pt modelId="{A90A9BB8-813F-4873-BA66-84F4D4F116FF}" type="sibTrans" cxnId="{7A09E2D2-2842-4987-ABCE-BFBEF27A30A0}">
      <dgm:prSet/>
      <dgm:spPr/>
      <dgm:t>
        <a:bodyPr/>
        <a:lstStyle/>
        <a:p>
          <a:endParaRPr lang="en-US"/>
        </a:p>
      </dgm:t>
    </dgm:pt>
    <dgm:pt modelId="{839175FD-D493-4956-A119-E5A1C622C0F6}">
      <dgm:prSet/>
      <dgm:spPr/>
      <dgm:t>
        <a:bodyPr/>
        <a:lstStyle/>
        <a:p>
          <a:r>
            <a:rPr lang="en-US"/>
            <a:t>Visit</a:t>
          </a:r>
        </a:p>
      </dgm:t>
    </dgm:pt>
    <dgm:pt modelId="{A7D9EA35-16EC-4E4D-BE48-F02F46E1E68E}" type="parTrans" cxnId="{012322CA-B67F-4A85-B488-AE375F6BBE24}">
      <dgm:prSet/>
      <dgm:spPr/>
      <dgm:t>
        <a:bodyPr/>
        <a:lstStyle/>
        <a:p>
          <a:endParaRPr lang="en-US"/>
        </a:p>
      </dgm:t>
    </dgm:pt>
    <dgm:pt modelId="{00354F5C-00EA-43B4-877B-0D3C03E9D29C}" type="sibTrans" cxnId="{012322CA-B67F-4A85-B488-AE375F6BBE24}">
      <dgm:prSet/>
      <dgm:spPr/>
      <dgm:t>
        <a:bodyPr/>
        <a:lstStyle/>
        <a:p>
          <a:endParaRPr lang="en-US"/>
        </a:p>
      </dgm:t>
    </dgm:pt>
    <dgm:pt modelId="{579D2710-546F-473B-81D4-A993ABB6D5EC}">
      <dgm:prSet/>
      <dgm:spPr/>
      <dgm:t>
        <a:bodyPr/>
        <a:lstStyle/>
        <a:p>
          <a:r>
            <a:rPr lang="en-US"/>
            <a:t>Visit each poster</a:t>
          </a:r>
        </a:p>
      </dgm:t>
    </dgm:pt>
    <dgm:pt modelId="{6B24F74E-AF20-4157-8010-0B5DFE887CFD}" type="parTrans" cxnId="{21C17636-9656-408F-AA68-F77FC04C188B}">
      <dgm:prSet/>
      <dgm:spPr/>
      <dgm:t>
        <a:bodyPr/>
        <a:lstStyle/>
        <a:p>
          <a:endParaRPr lang="en-US"/>
        </a:p>
      </dgm:t>
    </dgm:pt>
    <dgm:pt modelId="{1047BCEC-ADDD-4E89-8B6F-ACF1BDA5DA8A}" type="sibTrans" cxnId="{21C17636-9656-408F-AA68-F77FC04C188B}">
      <dgm:prSet/>
      <dgm:spPr/>
      <dgm:t>
        <a:bodyPr/>
        <a:lstStyle/>
        <a:p>
          <a:endParaRPr lang="en-US"/>
        </a:p>
      </dgm:t>
    </dgm:pt>
    <dgm:pt modelId="{48383AD9-12FE-4976-BCC3-B596E8C50DE7}">
      <dgm:prSet/>
      <dgm:spPr/>
      <dgm:t>
        <a:bodyPr/>
        <a:lstStyle/>
        <a:p>
          <a:r>
            <a:rPr lang="en-US"/>
            <a:t>Leave</a:t>
          </a:r>
        </a:p>
      </dgm:t>
    </dgm:pt>
    <dgm:pt modelId="{F088C86E-6839-4626-8914-CFFE3129FEA1}" type="parTrans" cxnId="{D3725558-EFA7-42E6-90A4-4FEF694F6F99}">
      <dgm:prSet/>
      <dgm:spPr/>
      <dgm:t>
        <a:bodyPr/>
        <a:lstStyle/>
        <a:p>
          <a:endParaRPr lang="en-US"/>
        </a:p>
      </dgm:t>
    </dgm:pt>
    <dgm:pt modelId="{C2D4CAD5-C6FE-4B7A-9E80-4770D1DEFCA9}" type="sibTrans" cxnId="{D3725558-EFA7-42E6-90A4-4FEF694F6F99}">
      <dgm:prSet/>
      <dgm:spPr/>
      <dgm:t>
        <a:bodyPr/>
        <a:lstStyle/>
        <a:p>
          <a:endParaRPr lang="en-US"/>
        </a:p>
      </dgm:t>
    </dgm:pt>
    <dgm:pt modelId="{A162BC4D-9126-44B0-8814-44A3ECAC8789}">
      <dgm:prSet/>
      <dgm:spPr/>
      <dgm:t>
        <a:bodyPr/>
        <a:lstStyle/>
        <a:p>
          <a:r>
            <a:rPr lang="en-US"/>
            <a:t>Leave a dot or post-it</a:t>
          </a:r>
        </a:p>
      </dgm:t>
    </dgm:pt>
    <dgm:pt modelId="{EFD80A1A-80E2-4B61-BAF7-CFCC852E34EB}" type="parTrans" cxnId="{020A6A1A-3272-4586-84D4-012AA7543154}">
      <dgm:prSet/>
      <dgm:spPr/>
      <dgm:t>
        <a:bodyPr/>
        <a:lstStyle/>
        <a:p>
          <a:endParaRPr lang="en-US"/>
        </a:p>
      </dgm:t>
    </dgm:pt>
    <dgm:pt modelId="{8F8E52FF-AC4B-4F04-98F9-950F1E5EC7FF}" type="sibTrans" cxnId="{020A6A1A-3272-4586-84D4-012AA7543154}">
      <dgm:prSet/>
      <dgm:spPr/>
      <dgm:t>
        <a:bodyPr/>
        <a:lstStyle/>
        <a:p>
          <a:endParaRPr lang="en-US"/>
        </a:p>
      </dgm:t>
    </dgm:pt>
    <dgm:pt modelId="{AE07EF34-14EE-864B-B90E-C33E172F5F38}" type="pres">
      <dgm:prSet presAssocID="{2AB67135-F0BE-4941-9ECE-A104321ED015}" presName="Name0" presStyleCnt="0">
        <dgm:presLayoutVars>
          <dgm:dir/>
          <dgm:animLvl val="lvl"/>
          <dgm:resizeHandles val="exact"/>
        </dgm:presLayoutVars>
      </dgm:prSet>
      <dgm:spPr/>
    </dgm:pt>
    <dgm:pt modelId="{D719D62C-BA7D-F349-B09E-0D80D5E9838B}" type="pres">
      <dgm:prSet presAssocID="{89C0115F-47B1-433A-BED9-C0BCEB43E3B3}" presName="linNode" presStyleCnt="0"/>
      <dgm:spPr/>
    </dgm:pt>
    <dgm:pt modelId="{99010811-F832-454F-9DAB-82D890C510CE}" type="pres">
      <dgm:prSet presAssocID="{89C0115F-47B1-433A-BED9-C0BCEB43E3B3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32D5E77E-235F-3C40-86FD-0B7660AA3A45}" type="pres">
      <dgm:prSet presAssocID="{89C0115F-47B1-433A-BED9-C0BCEB43E3B3}" presName="descendantText" presStyleLbl="alignNode1" presStyleIdx="0" presStyleCnt="3">
        <dgm:presLayoutVars>
          <dgm:bulletEnabled/>
        </dgm:presLayoutVars>
      </dgm:prSet>
      <dgm:spPr/>
    </dgm:pt>
    <dgm:pt modelId="{92771BC6-99E0-5844-BD92-C7F31894725A}" type="pres">
      <dgm:prSet presAssocID="{8AD39E57-5A2D-4C33-BBD7-988FE174FF9A}" presName="sp" presStyleCnt="0"/>
      <dgm:spPr/>
    </dgm:pt>
    <dgm:pt modelId="{112608C6-EBD6-ED4A-87C5-8E4155398EBB}" type="pres">
      <dgm:prSet presAssocID="{839175FD-D493-4956-A119-E5A1C622C0F6}" presName="linNode" presStyleCnt="0"/>
      <dgm:spPr/>
    </dgm:pt>
    <dgm:pt modelId="{47AC9109-C415-D44C-A083-114DA52041BF}" type="pres">
      <dgm:prSet presAssocID="{839175FD-D493-4956-A119-E5A1C622C0F6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77F055DC-F694-CA40-9EF7-17B4B3707307}" type="pres">
      <dgm:prSet presAssocID="{839175FD-D493-4956-A119-E5A1C622C0F6}" presName="descendantText" presStyleLbl="alignNode1" presStyleIdx="1" presStyleCnt="3">
        <dgm:presLayoutVars>
          <dgm:bulletEnabled/>
        </dgm:presLayoutVars>
      </dgm:prSet>
      <dgm:spPr/>
    </dgm:pt>
    <dgm:pt modelId="{1256DD96-EB03-BF4C-9A7F-3808524E2C19}" type="pres">
      <dgm:prSet presAssocID="{00354F5C-00EA-43B4-877B-0D3C03E9D29C}" presName="sp" presStyleCnt="0"/>
      <dgm:spPr/>
    </dgm:pt>
    <dgm:pt modelId="{8023E4CF-BFE6-7F49-9120-5D34C0E40B5B}" type="pres">
      <dgm:prSet presAssocID="{48383AD9-12FE-4976-BCC3-B596E8C50DE7}" presName="linNode" presStyleCnt="0"/>
      <dgm:spPr/>
    </dgm:pt>
    <dgm:pt modelId="{2170E3EB-3FDB-5E42-8FE5-6F03F755B36A}" type="pres">
      <dgm:prSet presAssocID="{48383AD9-12FE-4976-BCC3-B596E8C50DE7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B527C62C-D1CB-DE48-AABF-0DD4276907B8}" type="pres">
      <dgm:prSet presAssocID="{48383AD9-12FE-4976-BCC3-B596E8C50DE7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B70C1D0B-0DC0-49F7-83FE-2008CABDA080}" srcId="{2AB67135-F0BE-4941-9ECE-A104321ED015}" destId="{89C0115F-47B1-433A-BED9-C0BCEB43E3B3}" srcOrd="0" destOrd="0" parTransId="{25B53595-E879-4F23-BD2C-4B3A83656662}" sibTransId="{8AD39E57-5A2D-4C33-BBD7-988FE174FF9A}"/>
    <dgm:cxn modelId="{020A6A1A-3272-4586-84D4-012AA7543154}" srcId="{48383AD9-12FE-4976-BCC3-B596E8C50DE7}" destId="{A162BC4D-9126-44B0-8814-44A3ECAC8789}" srcOrd="0" destOrd="0" parTransId="{EFD80A1A-80E2-4B61-BAF7-CFCC852E34EB}" sibTransId="{8F8E52FF-AC4B-4F04-98F9-950F1E5EC7FF}"/>
    <dgm:cxn modelId="{62B25D22-8BCD-8D47-AC7E-5F813203036B}" type="presOf" srcId="{579D2710-546F-473B-81D4-A993ABB6D5EC}" destId="{77F055DC-F694-CA40-9EF7-17B4B3707307}" srcOrd="0" destOrd="0" presId="urn:microsoft.com/office/officeart/2016/7/layout/VerticalHollowActionList"/>
    <dgm:cxn modelId="{C4DDFB30-CF46-8642-8D0F-7C6593EA93F4}" type="presOf" srcId="{839175FD-D493-4956-A119-E5A1C622C0F6}" destId="{47AC9109-C415-D44C-A083-114DA52041BF}" srcOrd="0" destOrd="0" presId="urn:microsoft.com/office/officeart/2016/7/layout/VerticalHollowActionList"/>
    <dgm:cxn modelId="{21C17636-9656-408F-AA68-F77FC04C188B}" srcId="{839175FD-D493-4956-A119-E5A1C622C0F6}" destId="{579D2710-546F-473B-81D4-A993ABB6D5EC}" srcOrd="0" destOrd="0" parTransId="{6B24F74E-AF20-4157-8010-0B5DFE887CFD}" sibTransId="{1047BCEC-ADDD-4E89-8B6F-ACF1BDA5DA8A}"/>
    <dgm:cxn modelId="{D3725558-EFA7-42E6-90A4-4FEF694F6F99}" srcId="{2AB67135-F0BE-4941-9ECE-A104321ED015}" destId="{48383AD9-12FE-4976-BCC3-B596E8C50DE7}" srcOrd="2" destOrd="0" parTransId="{F088C86E-6839-4626-8914-CFFE3129FEA1}" sibTransId="{C2D4CAD5-C6FE-4B7A-9E80-4770D1DEFCA9}"/>
    <dgm:cxn modelId="{CFB7DD69-ED5B-4A48-895B-389FD115A8AE}" type="presOf" srcId="{89C0115F-47B1-433A-BED9-C0BCEB43E3B3}" destId="{99010811-F832-454F-9DAB-82D890C510CE}" srcOrd="0" destOrd="0" presId="urn:microsoft.com/office/officeart/2016/7/layout/VerticalHollowActionList"/>
    <dgm:cxn modelId="{6AFA0F70-716B-1249-9D75-190E66E46CD1}" type="presOf" srcId="{02C5E0AB-AFCE-4B66-9A6F-E65002E877DB}" destId="{32D5E77E-235F-3C40-86FD-0B7660AA3A45}" srcOrd="0" destOrd="0" presId="urn:microsoft.com/office/officeart/2016/7/layout/VerticalHollowActionList"/>
    <dgm:cxn modelId="{8279A87D-5090-BB48-BDAE-ED2CDC97F7E8}" type="presOf" srcId="{2AB67135-F0BE-4941-9ECE-A104321ED015}" destId="{AE07EF34-14EE-864B-B90E-C33E172F5F38}" srcOrd="0" destOrd="0" presId="urn:microsoft.com/office/officeart/2016/7/layout/VerticalHollowActionList"/>
    <dgm:cxn modelId="{0338F4A9-9ADA-8448-ABB2-DD5EB1E8C8CB}" type="presOf" srcId="{A162BC4D-9126-44B0-8814-44A3ECAC8789}" destId="{B527C62C-D1CB-DE48-AABF-0DD4276907B8}" srcOrd="0" destOrd="0" presId="urn:microsoft.com/office/officeart/2016/7/layout/VerticalHollowActionList"/>
    <dgm:cxn modelId="{59A796C1-89EF-454A-9740-E7B4DB6C0FD2}" type="presOf" srcId="{48383AD9-12FE-4976-BCC3-B596E8C50DE7}" destId="{2170E3EB-3FDB-5E42-8FE5-6F03F755B36A}" srcOrd="0" destOrd="0" presId="urn:microsoft.com/office/officeart/2016/7/layout/VerticalHollowActionList"/>
    <dgm:cxn modelId="{012322CA-B67F-4A85-B488-AE375F6BBE24}" srcId="{2AB67135-F0BE-4941-9ECE-A104321ED015}" destId="{839175FD-D493-4956-A119-E5A1C622C0F6}" srcOrd="1" destOrd="0" parTransId="{A7D9EA35-16EC-4E4D-BE48-F02F46E1E68E}" sibTransId="{00354F5C-00EA-43B4-877B-0D3C03E9D29C}"/>
    <dgm:cxn modelId="{7A09E2D2-2842-4987-ABCE-BFBEF27A30A0}" srcId="{89C0115F-47B1-433A-BED9-C0BCEB43E3B3}" destId="{02C5E0AB-AFCE-4B66-9A6F-E65002E877DB}" srcOrd="0" destOrd="0" parTransId="{4AA64F07-3BE2-4B5A-ACD7-CFF62ACE128F}" sibTransId="{A90A9BB8-813F-4873-BA66-84F4D4F116FF}"/>
    <dgm:cxn modelId="{CA7AF97A-8499-3846-BAB6-718F764E43CB}" type="presParOf" srcId="{AE07EF34-14EE-864B-B90E-C33E172F5F38}" destId="{D719D62C-BA7D-F349-B09E-0D80D5E9838B}" srcOrd="0" destOrd="0" presId="urn:microsoft.com/office/officeart/2016/7/layout/VerticalHollowActionList"/>
    <dgm:cxn modelId="{C3A2E26F-E195-8942-AD1E-D5921B4510AC}" type="presParOf" srcId="{D719D62C-BA7D-F349-B09E-0D80D5E9838B}" destId="{99010811-F832-454F-9DAB-82D890C510CE}" srcOrd="0" destOrd="0" presId="urn:microsoft.com/office/officeart/2016/7/layout/VerticalHollowActionList"/>
    <dgm:cxn modelId="{6A8460C2-86FE-BD4C-A286-C5015416D0B1}" type="presParOf" srcId="{D719D62C-BA7D-F349-B09E-0D80D5E9838B}" destId="{32D5E77E-235F-3C40-86FD-0B7660AA3A45}" srcOrd="1" destOrd="0" presId="urn:microsoft.com/office/officeart/2016/7/layout/VerticalHollowActionList"/>
    <dgm:cxn modelId="{E39763B5-F4B5-224A-AC97-CFE5DE9D1A5D}" type="presParOf" srcId="{AE07EF34-14EE-864B-B90E-C33E172F5F38}" destId="{92771BC6-99E0-5844-BD92-C7F31894725A}" srcOrd="1" destOrd="0" presId="urn:microsoft.com/office/officeart/2016/7/layout/VerticalHollowActionList"/>
    <dgm:cxn modelId="{020A3DE9-C771-284D-81A0-80C14E51B7F9}" type="presParOf" srcId="{AE07EF34-14EE-864B-B90E-C33E172F5F38}" destId="{112608C6-EBD6-ED4A-87C5-8E4155398EBB}" srcOrd="2" destOrd="0" presId="urn:microsoft.com/office/officeart/2016/7/layout/VerticalHollowActionList"/>
    <dgm:cxn modelId="{00546531-4BB9-774B-B7DA-083491F7197C}" type="presParOf" srcId="{112608C6-EBD6-ED4A-87C5-8E4155398EBB}" destId="{47AC9109-C415-D44C-A083-114DA52041BF}" srcOrd="0" destOrd="0" presId="urn:microsoft.com/office/officeart/2016/7/layout/VerticalHollowActionList"/>
    <dgm:cxn modelId="{495832BA-4AF1-F344-9A6C-0EA0F83181B8}" type="presParOf" srcId="{112608C6-EBD6-ED4A-87C5-8E4155398EBB}" destId="{77F055DC-F694-CA40-9EF7-17B4B3707307}" srcOrd="1" destOrd="0" presId="urn:microsoft.com/office/officeart/2016/7/layout/VerticalHollowActionList"/>
    <dgm:cxn modelId="{F012F2F8-6C29-5648-B2C4-536C5BD0663C}" type="presParOf" srcId="{AE07EF34-14EE-864B-B90E-C33E172F5F38}" destId="{1256DD96-EB03-BF4C-9A7F-3808524E2C19}" srcOrd="3" destOrd="0" presId="urn:microsoft.com/office/officeart/2016/7/layout/VerticalHollowActionList"/>
    <dgm:cxn modelId="{0B6FA5C8-1B8C-C240-9CAB-E9E704BC4BA6}" type="presParOf" srcId="{AE07EF34-14EE-864B-B90E-C33E172F5F38}" destId="{8023E4CF-BFE6-7F49-9120-5D34C0E40B5B}" srcOrd="4" destOrd="0" presId="urn:microsoft.com/office/officeart/2016/7/layout/VerticalHollowActionList"/>
    <dgm:cxn modelId="{F498BBC0-B270-4844-BFA0-8B21703BE73B}" type="presParOf" srcId="{8023E4CF-BFE6-7F49-9120-5D34C0E40B5B}" destId="{2170E3EB-3FDB-5E42-8FE5-6F03F755B36A}" srcOrd="0" destOrd="0" presId="urn:microsoft.com/office/officeart/2016/7/layout/VerticalHollowActionList"/>
    <dgm:cxn modelId="{4BB54458-9476-1B4F-B91C-8DEDBF71BAB0}" type="presParOf" srcId="{8023E4CF-BFE6-7F49-9120-5D34C0E40B5B}" destId="{B527C62C-D1CB-DE48-AABF-0DD4276907B8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5E77E-235F-3C40-86FD-0B7660AA3A45}">
      <dsp:nvSpPr>
        <dsp:cNvPr id="0" name=""/>
        <dsp:cNvSpPr/>
      </dsp:nvSpPr>
      <dsp:spPr>
        <a:xfrm>
          <a:off x="2139563" y="1344"/>
          <a:ext cx="8558253" cy="13785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054" tIns="350142" rIns="166054" bIns="35014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Grab some dots and two post-its</a:t>
          </a:r>
        </a:p>
      </dsp:txBody>
      <dsp:txXfrm>
        <a:off x="2139563" y="1344"/>
        <a:ext cx="8558253" cy="1378510"/>
      </dsp:txXfrm>
    </dsp:sp>
    <dsp:sp modelId="{99010811-F832-454F-9DAB-82D890C510CE}">
      <dsp:nvSpPr>
        <dsp:cNvPr id="0" name=""/>
        <dsp:cNvSpPr/>
      </dsp:nvSpPr>
      <dsp:spPr>
        <a:xfrm>
          <a:off x="0" y="1344"/>
          <a:ext cx="2139563" cy="13785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219" tIns="136166" rIns="113219" bIns="13616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Grab</a:t>
          </a:r>
        </a:p>
      </dsp:txBody>
      <dsp:txXfrm>
        <a:off x="0" y="1344"/>
        <a:ext cx="2139563" cy="1378510"/>
      </dsp:txXfrm>
    </dsp:sp>
    <dsp:sp modelId="{77F055DC-F694-CA40-9EF7-17B4B3707307}">
      <dsp:nvSpPr>
        <dsp:cNvPr id="0" name=""/>
        <dsp:cNvSpPr/>
      </dsp:nvSpPr>
      <dsp:spPr>
        <a:xfrm>
          <a:off x="2139563" y="1462566"/>
          <a:ext cx="8558253" cy="13785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054" tIns="350142" rIns="166054" bIns="35014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Visit each poster</a:t>
          </a:r>
        </a:p>
      </dsp:txBody>
      <dsp:txXfrm>
        <a:off x="2139563" y="1462566"/>
        <a:ext cx="8558253" cy="1378510"/>
      </dsp:txXfrm>
    </dsp:sp>
    <dsp:sp modelId="{47AC9109-C415-D44C-A083-114DA52041BF}">
      <dsp:nvSpPr>
        <dsp:cNvPr id="0" name=""/>
        <dsp:cNvSpPr/>
      </dsp:nvSpPr>
      <dsp:spPr>
        <a:xfrm>
          <a:off x="0" y="1462566"/>
          <a:ext cx="2139563" cy="13785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219" tIns="136166" rIns="113219" bIns="13616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Visit</a:t>
          </a:r>
        </a:p>
      </dsp:txBody>
      <dsp:txXfrm>
        <a:off x="0" y="1462566"/>
        <a:ext cx="2139563" cy="1378510"/>
      </dsp:txXfrm>
    </dsp:sp>
    <dsp:sp modelId="{B527C62C-D1CB-DE48-AABF-0DD4276907B8}">
      <dsp:nvSpPr>
        <dsp:cNvPr id="0" name=""/>
        <dsp:cNvSpPr/>
      </dsp:nvSpPr>
      <dsp:spPr>
        <a:xfrm>
          <a:off x="2139563" y="2923787"/>
          <a:ext cx="8558253" cy="13785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054" tIns="350142" rIns="166054" bIns="35014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Leave a dot or post-it</a:t>
          </a:r>
        </a:p>
      </dsp:txBody>
      <dsp:txXfrm>
        <a:off x="2139563" y="2923787"/>
        <a:ext cx="8558253" cy="1378510"/>
      </dsp:txXfrm>
    </dsp:sp>
    <dsp:sp modelId="{2170E3EB-3FDB-5E42-8FE5-6F03F755B36A}">
      <dsp:nvSpPr>
        <dsp:cNvPr id="0" name=""/>
        <dsp:cNvSpPr/>
      </dsp:nvSpPr>
      <dsp:spPr>
        <a:xfrm>
          <a:off x="0" y="2923787"/>
          <a:ext cx="2139563" cy="13785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219" tIns="136166" rIns="113219" bIns="13616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Leave</a:t>
          </a:r>
        </a:p>
      </dsp:txBody>
      <dsp:txXfrm>
        <a:off x="0" y="2923787"/>
        <a:ext cx="2139563" cy="1378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7E8B9B-5495-6841-9474-BF7A9C66A8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9EB6C4-831B-3347-9F38-23D28B56E2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64068-8EFB-9244-8163-862653382DE4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7C8A1B-8D74-5E47-B765-4944E8D8DC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9B424-786F-5143-AC1C-AFB7F96306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68030-DFC3-AB43-99AE-CCC097F68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00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0C1CB-290D-9E46-9648-C1CCDC27C9A4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0A2E6-884D-A342-BDA4-E62A7DF17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7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PXtwWK4lkc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sng" dirty="0">
                <a:hlinkClick r:id="rId3"/>
              </a:rPr>
              <a:t>https://www.youtube.com/watch?v=jPXtwWK4lkc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03131-CD01-4352-8E8D-43E2176B1328}" type="slidenum">
              <a:rPr lang="en-US" smtClean="0">
                <a:uFillTx/>
              </a:rPr>
              <a:t>9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90496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EFCE-33BD-C847-94E2-E7A29DEA7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32323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27B1DE-BC4E-9045-8EC2-EE2718302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457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2323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4370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644C-5202-FD48-9242-2636999E2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24B08-8AC7-4C42-A413-F495EAA1A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270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21649A-E24C-E648-AE00-C3AE866A5A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A41BA9-BD44-B748-BFA1-0130E7CE5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286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7CE14-9DF6-8B47-977E-596EDA9D1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8FE1B-F085-BF4B-9580-26B27832A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742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FEBED-39D8-804D-B489-9CE62E7E3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AB826-6FB5-9144-B6D5-01CF25D22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8969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929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79738-B7E6-7D4B-95AA-4447CE8B7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7015E-4EAE-EF49-9073-E908D23EC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25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0B46D-170C-EA43-889D-67DFC0141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25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8314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07A7D-B747-D242-870D-E7437F7B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D0842-4EC8-7D4D-9112-2880EAB4A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B91344-C863-CA44-A9CC-44E6FAE49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59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3DAC46-75D7-AF49-8032-AF4C4F9E2D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292E5B-384C-AF45-8581-F7AD26A352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59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3170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2EF67-7C9A-AD44-8436-00F3D38E89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69418"/>
            <a:ext cx="105156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</a:t>
            </a:r>
          </a:p>
        </p:txBody>
      </p:sp>
    </p:spTree>
    <p:extLst>
      <p:ext uri="{BB962C8B-B14F-4D97-AF65-F5344CB8AC3E}">
        <p14:creationId xmlns:p14="http://schemas.microsoft.com/office/powerpoint/2010/main" val="344782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45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94B37-621D-CA47-B5EF-F33E0F893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04618-097D-334F-9CD6-0B535EF85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638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901EA-90AE-F643-8468-D2397B716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68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967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AD3FB-F849-5E43-8C35-F4CD17C2A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A356B8-6767-F346-925B-17C6A2C9E4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600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496C4-DBB0-9940-B712-FA51DD3279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30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30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85D111-01E2-9844-A424-F2905556D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B1CF3-C089-CA49-9790-BBF7A91E1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91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968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23232"/>
          </a:solidFill>
          <a:latin typeface="Helvetica" pitchFamily="2" charset="0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nkist.com/careers/" TargetMode="External"/><Relationship Id="rId2" Type="http://schemas.openxmlformats.org/officeDocument/2006/relationships/hyperlink" Target="https://careers.landolakesinc.com/us/en/land-o-lakes-job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oceansprayjobs.com/" TargetMode="External"/><Relationship Id="rId5" Type="http://schemas.openxmlformats.org/officeDocument/2006/relationships/hyperlink" Target="https://www.chsinc.com/careers" TargetMode="External"/><Relationship Id="rId4" Type="http://schemas.openxmlformats.org/officeDocument/2006/relationships/hyperlink" Target="https://welchs.applicantpro.com/job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PXtwWK4lkc?feature=oembed" TargetMode="Externa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A48693-BB3B-A246-BF02-C92D6990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3253"/>
            <a:ext cx="10515600" cy="1325563"/>
          </a:xfrm>
        </p:spPr>
        <p:txBody>
          <a:bodyPr>
            <a:noAutofit/>
          </a:bodyPr>
          <a:lstStyle/>
          <a:p>
            <a:r>
              <a:rPr lang="en-US" sz="6000" dirty="0"/>
              <a:t>Careers in Agricultural Cooperatives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979958-0705-847F-3603-BE025C4D1512}"/>
              </a:ext>
            </a:extLst>
          </p:cNvPr>
          <p:cNvSpPr txBox="1"/>
          <p:nvPr/>
        </p:nvSpPr>
        <p:spPr>
          <a:xfrm>
            <a:off x="2627243" y="3866322"/>
            <a:ext cx="6937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EDUCATION. COMMUNITY. AGRICULTURE.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E3E3F8-3B0E-85E5-8011-8FECFCCF6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83264"/>
            <a:ext cx="12192000" cy="147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99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DF224-9676-46A7-8516-3F79DA04A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Reflection</a:t>
            </a:r>
          </a:p>
        </p:txBody>
      </p:sp>
      <p:pic>
        <p:nvPicPr>
          <p:cNvPr id="5" name="Picture 4" descr="Plants in a field">
            <a:extLst>
              <a:ext uri="{FF2B5EF4-FFF2-40B4-BE49-F238E27FC236}">
                <a16:creationId xmlns:a16="http://schemas.microsoft.com/office/drawing/2014/main" id="{62CA3F54-0129-4600-E000-FA8C75A00E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43" r="30425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37156-C8C6-4969-99FA-AE065912F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endParaRPr lang="en-US" sz="2200"/>
          </a:p>
          <a:p>
            <a:pPr marL="0" indent="0">
              <a:buNone/>
            </a:pPr>
            <a:endParaRPr lang="en-US" sz="2200"/>
          </a:p>
          <a:p>
            <a:r>
              <a:rPr lang="en-US" sz="2200"/>
              <a:t>What is the importance of agriculture in the world today?</a:t>
            </a:r>
          </a:p>
          <a:p>
            <a:endParaRPr lang="en-US" sz="2200"/>
          </a:p>
          <a:p>
            <a:r>
              <a:rPr lang="en-US" sz="2200"/>
              <a:t>How could being part of an agricultural cooperative allow you to be part of impact of agriculture?</a:t>
            </a:r>
          </a:p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396424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>Wall Quiz!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C74CA2B-AEFB-F8E3-89C0-4ABCD1407E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732138"/>
              </p:ext>
            </p:extLst>
          </p:nvPr>
        </p:nvGraphicFramePr>
        <p:xfrm>
          <a:off x="655983" y="1441174"/>
          <a:ext cx="10697817" cy="4303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57CD-7492-496D-9194-6F9090EFA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That’s Me!</a:t>
            </a:r>
          </a:p>
        </p:txBody>
      </p:sp>
      <p:pic>
        <p:nvPicPr>
          <p:cNvPr id="5" name="Picture 4" descr="Wall of advesive notes with one standing out">
            <a:extLst>
              <a:ext uri="{FF2B5EF4-FFF2-40B4-BE49-F238E27FC236}">
                <a16:creationId xmlns:a16="http://schemas.microsoft.com/office/drawing/2014/main" id="{181C434C-16EA-EE54-5E3D-7535BF131F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02" r="35767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12502-D5AB-4643-A8B1-0EF0FCB0A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US" sz="2200"/>
              <a:t>Review the following statements/qualities.</a:t>
            </a:r>
          </a:p>
          <a:p>
            <a:r>
              <a:rPr lang="en-US" sz="2200"/>
              <a:t>Choose your top five that apply to you and record each onto a different post-it!</a:t>
            </a:r>
          </a:p>
        </p:txBody>
      </p:sp>
    </p:spTree>
    <p:extLst>
      <p:ext uri="{BB962C8B-B14F-4D97-AF65-F5344CB8AC3E}">
        <p14:creationId xmlns:p14="http://schemas.microsoft.com/office/powerpoint/2010/main" val="2209144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57CD-7492-496D-9194-6F9090EFA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53377"/>
            <a:ext cx="2899189" cy="4363844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That’s 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12502-D5AB-4643-A8B1-0EF0FCB0AB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pPr lvl="0"/>
            <a:r>
              <a:rPr lang="en-US" sz="2000"/>
              <a:t>I enjoy working with others</a:t>
            </a:r>
          </a:p>
          <a:p>
            <a:pPr lvl="0"/>
            <a:r>
              <a:rPr lang="en-US" sz="2000"/>
              <a:t>I want every day to be new and exciting</a:t>
            </a:r>
          </a:p>
          <a:p>
            <a:pPr lvl="0"/>
            <a:r>
              <a:rPr lang="en-US" sz="2000"/>
              <a:t>I like to travel</a:t>
            </a:r>
          </a:p>
          <a:p>
            <a:pPr lvl="0"/>
            <a:r>
              <a:rPr lang="en-US" sz="2000"/>
              <a:t>I want to help solve global hunger</a:t>
            </a:r>
          </a:p>
          <a:p>
            <a:pPr lvl="0"/>
            <a:r>
              <a:rPr lang="en-US" sz="2000"/>
              <a:t>I want to work with the latest agriculture technology</a:t>
            </a:r>
          </a:p>
          <a:p>
            <a:pPr lvl="0"/>
            <a:r>
              <a:rPr lang="en-US" sz="2000"/>
              <a:t>I enjoy helping others succeed</a:t>
            </a:r>
          </a:p>
          <a:p>
            <a:endParaRPr lang="en-US" sz="20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47AC47-34C4-49D4-BE76-D1F3DABEB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4363844"/>
          </a:xfrm>
        </p:spPr>
        <p:txBody>
          <a:bodyPr>
            <a:normAutofit/>
          </a:bodyPr>
          <a:lstStyle/>
          <a:p>
            <a:pPr lvl="0"/>
            <a:r>
              <a:rPr lang="en-US" sz="2000" dirty="0"/>
              <a:t>I want to create goals and achieve success</a:t>
            </a:r>
          </a:p>
          <a:p>
            <a:pPr lvl="0"/>
            <a:r>
              <a:rPr lang="en-US" sz="2000" dirty="0"/>
              <a:t>I want to share my creative spirit</a:t>
            </a:r>
          </a:p>
          <a:p>
            <a:r>
              <a:rPr lang="en-US" sz="2000" dirty="0"/>
              <a:t>I want to be a role model in the community</a:t>
            </a:r>
          </a:p>
          <a:p>
            <a:pPr lvl="0"/>
            <a:r>
              <a:rPr lang="en-US" sz="2000" dirty="0"/>
              <a:t>I like to solve problems</a:t>
            </a:r>
          </a:p>
          <a:p>
            <a:r>
              <a:rPr lang="en-US" sz="2000" dirty="0"/>
              <a:t>I want a career that makes a difference in the lives of others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221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8FB4BF-2F9C-496C-99B0-654860A76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Who</a:t>
            </a:r>
            <a:r>
              <a:rPr lang="en-US" sz="4000" dirty="0">
                <a:solidFill>
                  <a:srgbClr val="FFFFFF"/>
                </a:solidFill>
              </a:rPr>
              <a:t> </a:t>
            </a:r>
            <a:r>
              <a:rPr lang="en-US" sz="4000" dirty="0">
                <a:solidFill>
                  <a:schemeClr val="tx1"/>
                </a:solidFill>
              </a:rPr>
              <a:t>Is…?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2C11258-3D47-4A46-AC38-843CDB7E9C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pPr lvl="0"/>
            <a:r>
              <a:rPr lang="en-US" sz="2000"/>
              <a:t>Carpet One </a:t>
            </a:r>
          </a:p>
          <a:p>
            <a:pPr lvl="0"/>
            <a:r>
              <a:rPr lang="en-US" sz="2000"/>
              <a:t>REI </a:t>
            </a:r>
          </a:p>
          <a:p>
            <a:pPr lvl="0"/>
            <a:r>
              <a:rPr lang="en-US" sz="2000"/>
              <a:t>AgriBank</a:t>
            </a:r>
          </a:p>
          <a:p>
            <a:pPr lvl="0"/>
            <a:r>
              <a:rPr lang="en-US" sz="2000"/>
              <a:t>Starbucks</a:t>
            </a:r>
          </a:p>
          <a:p>
            <a:pPr lvl="0"/>
            <a:r>
              <a:rPr lang="en-US" sz="2000"/>
              <a:t>Dairy Farmers of America</a:t>
            </a:r>
          </a:p>
          <a:p>
            <a:pPr lvl="0"/>
            <a:r>
              <a:rPr lang="en-US" sz="2000"/>
              <a:t>Land O’ Lakes </a:t>
            </a:r>
          </a:p>
          <a:p>
            <a:pPr lvl="0"/>
            <a:r>
              <a:rPr lang="en-US" sz="2000"/>
              <a:t>Ace Hardware</a:t>
            </a:r>
          </a:p>
          <a:p>
            <a:pPr lvl="0"/>
            <a:r>
              <a:rPr lang="en-US" sz="2000"/>
              <a:t>Chase Bank </a:t>
            </a:r>
          </a:p>
          <a:p>
            <a:pPr lvl="0"/>
            <a:r>
              <a:rPr lang="en-US" sz="2000"/>
              <a:t>CHS</a:t>
            </a:r>
          </a:p>
          <a:p>
            <a:pPr lvl="0"/>
            <a:r>
              <a:rPr lang="en-US" sz="2000"/>
              <a:t>Oglethorpe Power Corporation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F8E71E-265C-45BB-BDE5-C758BE98F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4363844"/>
          </a:xfrm>
        </p:spPr>
        <p:txBody>
          <a:bodyPr>
            <a:normAutofit/>
          </a:bodyPr>
          <a:lstStyle/>
          <a:p>
            <a:r>
              <a:rPr lang="en-US" sz="2000"/>
              <a:t>Navy Federal Credit Union</a:t>
            </a:r>
          </a:p>
          <a:p>
            <a:r>
              <a:rPr lang="en-US" sz="2000"/>
              <a:t>CNN</a:t>
            </a:r>
          </a:p>
          <a:p>
            <a:r>
              <a:rPr lang="en-US" sz="2000"/>
              <a:t>Sunkist Growers</a:t>
            </a:r>
          </a:p>
          <a:p>
            <a:r>
              <a:rPr lang="en-US" sz="2000"/>
              <a:t>Piggly Wiggly</a:t>
            </a:r>
          </a:p>
          <a:p>
            <a:r>
              <a:rPr lang="en-US" sz="2000"/>
              <a:t>Welch’s</a:t>
            </a:r>
          </a:p>
          <a:p>
            <a:r>
              <a:rPr lang="en-US" sz="2000"/>
              <a:t>Associated Press</a:t>
            </a:r>
          </a:p>
          <a:p>
            <a:r>
              <a:rPr lang="en-US" sz="2000"/>
              <a:t>Home Depot </a:t>
            </a:r>
          </a:p>
          <a:p>
            <a:r>
              <a:rPr lang="en-US" sz="2000"/>
              <a:t>Ocean Spray </a:t>
            </a:r>
          </a:p>
          <a:p>
            <a:r>
              <a:rPr lang="en-US" sz="2000"/>
              <a:t>HealthPartners Inc</a:t>
            </a:r>
          </a:p>
          <a:p>
            <a:r>
              <a:rPr lang="en-US" sz="2000"/>
              <a:t>Organic Valley</a:t>
            </a:r>
          </a:p>
        </p:txBody>
      </p:sp>
    </p:spTree>
    <p:extLst>
      <p:ext uri="{BB962C8B-B14F-4D97-AF65-F5344CB8AC3E}">
        <p14:creationId xmlns:p14="http://schemas.microsoft.com/office/powerpoint/2010/main" val="2013523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8FB4BF-2F9C-496C-99B0-654860A76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NOT!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2C11258-3D47-4A46-AC38-843CDB7E9C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Carpet One </a:t>
            </a:r>
          </a:p>
          <a:p>
            <a:pPr lvl="0"/>
            <a:r>
              <a:rPr lang="en-US" dirty="0"/>
              <a:t>REI </a:t>
            </a:r>
          </a:p>
          <a:p>
            <a:pPr lvl="0"/>
            <a:r>
              <a:rPr lang="en-US" dirty="0" err="1"/>
              <a:t>AgriBank</a:t>
            </a:r>
            <a:endParaRPr lang="en-US" dirty="0"/>
          </a:p>
          <a:p>
            <a:pPr lvl="0"/>
            <a:r>
              <a:rPr lang="en-US" dirty="0"/>
              <a:t>Starbucks</a:t>
            </a:r>
          </a:p>
          <a:p>
            <a:pPr lvl="0"/>
            <a:r>
              <a:rPr lang="en-US" dirty="0"/>
              <a:t>Dairy Farmers of America</a:t>
            </a:r>
          </a:p>
          <a:p>
            <a:pPr lvl="0"/>
            <a:r>
              <a:rPr lang="en-US" dirty="0"/>
              <a:t>Land O’ Lakes </a:t>
            </a:r>
          </a:p>
          <a:p>
            <a:pPr lvl="0"/>
            <a:r>
              <a:rPr lang="en-US" dirty="0"/>
              <a:t>Ace Hardware</a:t>
            </a:r>
          </a:p>
          <a:p>
            <a:pPr lvl="0"/>
            <a:r>
              <a:rPr lang="en-US" dirty="0"/>
              <a:t>Chase Bank </a:t>
            </a:r>
          </a:p>
          <a:p>
            <a:pPr lvl="0"/>
            <a:r>
              <a:rPr lang="en-US" dirty="0"/>
              <a:t>CHS</a:t>
            </a:r>
          </a:p>
          <a:p>
            <a:pPr lvl="0"/>
            <a:r>
              <a:rPr lang="en-US" dirty="0"/>
              <a:t>Oglethorpe Power Corporation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F8E71E-265C-45BB-BDE5-C758BE98F7A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Navy Federal Credit Union</a:t>
            </a:r>
          </a:p>
          <a:p>
            <a:r>
              <a:rPr lang="en-US" dirty="0"/>
              <a:t>CNN</a:t>
            </a:r>
          </a:p>
          <a:p>
            <a:r>
              <a:rPr lang="en-US" dirty="0"/>
              <a:t>Sunkist Growers</a:t>
            </a:r>
          </a:p>
          <a:p>
            <a:r>
              <a:rPr lang="en-US" dirty="0"/>
              <a:t>Piggly Wiggly Alabama</a:t>
            </a:r>
          </a:p>
          <a:p>
            <a:r>
              <a:rPr lang="en-US" dirty="0"/>
              <a:t>Welch’s</a:t>
            </a:r>
          </a:p>
          <a:p>
            <a:r>
              <a:rPr lang="en-US" dirty="0"/>
              <a:t>Associated Press</a:t>
            </a:r>
          </a:p>
          <a:p>
            <a:r>
              <a:rPr lang="en-US" dirty="0"/>
              <a:t>Home Depot </a:t>
            </a:r>
          </a:p>
          <a:p>
            <a:r>
              <a:rPr lang="en-US" dirty="0"/>
              <a:t>Ocean Spray </a:t>
            </a:r>
          </a:p>
          <a:p>
            <a:r>
              <a:rPr lang="en-US" dirty="0"/>
              <a:t>HealthPartners Inc</a:t>
            </a:r>
          </a:p>
          <a:p>
            <a:r>
              <a:rPr lang="en-US" dirty="0"/>
              <a:t>Organic Valley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046B6F-08CE-4CA4-9CD5-DB1E85ED7EB7}"/>
              </a:ext>
            </a:extLst>
          </p:cNvPr>
          <p:cNvCxnSpPr/>
          <p:nvPr/>
        </p:nvCxnSpPr>
        <p:spPr>
          <a:xfrm>
            <a:off x="1203290" y="3129222"/>
            <a:ext cx="133860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10B93D9-EBAA-4881-9253-88565FFB45DC}"/>
              </a:ext>
            </a:extLst>
          </p:cNvPr>
          <p:cNvCxnSpPr>
            <a:cxnSpLocks/>
          </p:cNvCxnSpPr>
          <p:nvPr/>
        </p:nvCxnSpPr>
        <p:spPr>
          <a:xfrm>
            <a:off x="1203290" y="4666884"/>
            <a:ext cx="165565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9F5A7F-947F-443D-B297-146BDEC9C664}"/>
              </a:ext>
            </a:extLst>
          </p:cNvPr>
          <p:cNvCxnSpPr>
            <a:cxnSpLocks/>
          </p:cNvCxnSpPr>
          <p:nvPr/>
        </p:nvCxnSpPr>
        <p:spPr>
          <a:xfrm>
            <a:off x="6484138" y="4265251"/>
            <a:ext cx="179176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373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chs inc">
            <a:extLst>
              <a:ext uri="{FF2B5EF4-FFF2-40B4-BE49-F238E27FC236}">
                <a16:creationId xmlns:a16="http://schemas.microsoft.com/office/drawing/2014/main" id="{8D817F00-DB09-4508-A984-A9AB6F283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7958" y="643467"/>
            <a:ext cx="4016016" cy="224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welch's logo">
            <a:extLst>
              <a:ext uri="{FF2B5EF4-FFF2-40B4-BE49-F238E27FC236}">
                <a16:creationId xmlns:a16="http://schemas.microsoft.com/office/drawing/2014/main" id="{3D1E0C47-DFF6-44A0-81AF-34C2C8C2F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4600" y="624312"/>
            <a:ext cx="4022867" cy="226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sunkist growers">
            <a:extLst>
              <a:ext uri="{FF2B5EF4-FFF2-40B4-BE49-F238E27FC236}">
                <a16:creationId xmlns:a16="http://schemas.microsoft.com/office/drawing/2014/main" id="{5BB1B27C-73E6-40F8-A143-1FA8225B6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8" y="3737132"/>
            <a:ext cx="2521003" cy="194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ocean spray logo">
            <a:extLst>
              <a:ext uri="{FF2B5EF4-FFF2-40B4-BE49-F238E27FC236}">
                <a16:creationId xmlns:a16="http://schemas.microsoft.com/office/drawing/2014/main" id="{AFD2F71C-E981-4859-9A50-53CCBACF7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84818" y="2492902"/>
            <a:ext cx="4173070" cy="248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land o lakes">
            <a:extLst>
              <a:ext uri="{FF2B5EF4-FFF2-40B4-BE49-F238E27FC236}">
                <a16:creationId xmlns:a16="http://schemas.microsoft.com/office/drawing/2014/main" id="{816BBD51-0609-42F7-AA94-E535EACC5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7531" y="4165649"/>
            <a:ext cx="2674468" cy="163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Image result for sunkist growers">
            <a:extLst>
              <a:ext uri="{FF2B5EF4-FFF2-40B4-BE49-F238E27FC236}">
                <a16:creationId xmlns:a16="http://schemas.microsoft.com/office/drawing/2014/main" id="{525CDD50-2509-4CB6-A7B8-E21CA30E1C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23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77624-8EE3-4717-939C-F0E6454EF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656" y="1444741"/>
            <a:ext cx="9357865" cy="1041901"/>
          </a:xfrm>
        </p:spPr>
        <p:txBody>
          <a:bodyPr>
            <a:normAutofit/>
          </a:bodyPr>
          <a:lstStyle/>
          <a:p>
            <a:r>
              <a:rPr lang="en-US" sz="4000"/>
              <a:t>Career Connections!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5102E-127D-4317-8710-B9E622F483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52656" y="2701427"/>
            <a:ext cx="4483324" cy="2699968"/>
          </a:xfrm>
        </p:spPr>
        <p:txBody>
          <a:bodyPr>
            <a:normAutofit/>
          </a:bodyPr>
          <a:lstStyle/>
          <a:p>
            <a:r>
              <a:rPr lang="en-US" sz="1300"/>
              <a:t>Land O’ Lakes:</a:t>
            </a:r>
          </a:p>
          <a:p>
            <a:r>
              <a:rPr lang="en-US" sz="1300">
                <a:hlinkClick r:id="rId2"/>
              </a:rPr>
              <a:t>https://careers.landolakesinc.com/us/en/land-o-lakes-jobs</a:t>
            </a:r>
            <a:endParaRPr lang="en-US" sz="1300"/>
          </a:p>
          <a:p>
            <a:endParaRPr lang="en-US" sz="1300"/>
          </a:p>
          <a:p>
            <a:r>
              <a:rPr lang="en-US" sz="1300"/>
              <a:t>Sunkist Growers</a:t>
            </a:r>
          </a:p>
          <a:p>
            <a:r>
              <a:rPr lang="en-US" sz="1300">
                <a:hlinkClick r:id="rId3"/>
              </a:rPr>
              <a:t>https://www.sunkist.com/careers/</a:t>
            </a:r>
            <a:endParaRPr lang="en-US" sz="1300"/>
          </a:p>
          <a:p>
            <a:endParaRPr lang="en-US" sz="1300"/>
          </a:p>
          <a:p>
            <a:r>
              <a:rPr lang="en-US" sz="1300"/>
              <a:t>Welch’s Growers:</a:t>
            </a:r>
          </a:p>
          <a:p>
            <a:r>
              <a:rPr lang="en-US" sz="1300">
                <a:hlinkClick r:id="rId4"/>
              </a:rPr>
              <a:t>https://welchs.applicantpro.com/jobs/</a:t>
            </a:r>
            <a:endParaRPr lang="en-US" sz="13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9470A-06A4-4781-88EB-B6EE0DB12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0" y="2701427"/>
            <a:ext cx="4554501" cy="2699968"/>
          </a:xfrm>
        </p:spPr>
        <p:txBody>
          <a:bodyPr>
            <a:normAutofit/>
          </a:bodyPr>
          <a:lstStyle/>
          <a:p>
            <a:r>
              <a:rPr lang="en-US" sz="2000"/>
              <a:t>CHS Inc:</a:t>
            </a:r>
          </a:p>
          <a:p>
            <a:r>
              <a:rPr lang="en-US" sz="2000">
                <a:hlinkClick r:id="rId5"/>
              </a:rPr>
              <a:t>https://www.chsinc.com/careers</a:t>
            </a:r>
            <a:endParaRPr lang="en-US" sz="2000"/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Ocean Spray:</a:t>
            </a:r>
          </a:p>
          <a:p>
            <a:r>
              <a:rPr lang="en-US" sz="2000">
                <a:hlinkClick r:id="rId6"/>
              </a:rPr>
              <a:t>https://oceansprayjobs.com/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52771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CCC5FA6-7BCA-4C07-951F-63D2F5F9A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Stronger Together</a:t>
            </a:r>
          </a:p>
        </p:txBody>
      </p:sp>
      <p:pic>
        <p:nvPicPr>
          <p:cNvPr id="8" name="Online Media 7" title="We are stronger together as a cooperative">
            <a:hlinkClick r:id="" action="ppaction://media"/>
            <a:extLst>
              <a:ext uri="{FF2B5EF4-FFF2-40B4-BE49-F238E27FC236}">
                <a16:creationId xmlns:a16="http://schemas.microsoft.com/office/drawing/2014/main" id="{BB80E43E-2ED0-47AE-BF17-E355DADDE7F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654296" y="1386173"/>
            <a:ext cx="7214616" cy="405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8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12440</TotalTime>
  <Words>344</Words>
  <Application>Microsoft Macintosh PowerPoint</Application>
  <PresentationFormat>Widescreen</PresentationFormat>
  <Paragraphs>90</Paragraphs>
  <Slides>10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Office Theme</vt:lpstr>
      <vt:lpstr>Careers in Agricultural Cooperatives</vt:lpstr>
      <vt:lpstr>Wall Quiz!</vt:lpstr>
      <vt:lpstr>That’s Me!</vt:lpstr>
      <vt:lpstr>That’s Me!</vt:lpstr>
      <vt:lpstr>Who Is…?</vt:lpstr>
      <vt:lpstr>Who Is NOT!</vt:lpstr>
      <vt:lpstr>PowerPoint Presentation</vt:lpstr>
      <vt:lpstr>Career Connections!</vt:lpstr>
      <vt:lpstr>Stronger Together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 NAAE Board of Directors </dc:title>
  <dc:creator>Ellen Thompson</dc:creator>
  <cp:lastModifiedBy>Rogers, Ashley</cp:lastModifiedBy>
  <cp:revision>14</cp:revision>
  <dcterms:created xsi:type="dcterms:W3CDTF">2022-02-07T19:07:48Z</dcterms:created>
  <dcterms:modified xsi:type="dcterms:W3CDTF">2022-11-07T19:49:49Z</dcterms:modified>
</cp:coreProperties>
</file>